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5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6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7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8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9.xml" ContentType="application/vnd.openxmlformats-officedocument.presentationml.notesSlide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notesSlides/notesSlide10.xml" ContentType="application/vnd.openxmlformats-officedocument.presentationml.notesSlide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notesSlides/notesSlide11.xml" ContentType="application/vnd.openxmlformats-officedocument.presentationml.notesSlide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notesSlides/notesSlide12.xml" ContentType="application/vnd.openxmlformats-officedocument.presentationml.notesSlide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notesSlides/notesSlide13.xml" ContentType="application/vnd.openxmlformats-officedocument.presentationml.notesSlide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notesSlides/notesSlide14.xml" ContentType="application/vnd.openxmlformats-officedocument.presentationml.notesSlide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notesSlides/notesSlide15.xml" ContentType="application/vnd.openxmlformats-officedocument.presentationml.notesSlide+xml"/>
  <Override PartName="/ppt/diagrams/data25.xml" ContentType="application/vnd.openxmlformats-officedocument.drawingml.diagramData+xml"/>
  <Override PartName="/ppt/diagrams/layout25.xml" ContentType="application/vnd.openxmlformats-officedocument.drawingml.diagramLayout+xml"/>
  <Override PartName="/ppt/diagrams/quickStyle25.xml" ContentType="application/vnd.openxmlformats-officedocument.drawingml.diagramStyle+xml"/>
  <Override PartName="/ppt/diagrams/colors25.xml" ContentType="application/vnd.openxmlformats-officedocument.drawingml.diagramColors+xml"/>
  <Override PartName="/ppt/diagrams/drawing25.xml" ContentType="application/vnd.ms-office.drawingml.diagramDrawing+xml"/>
  <Override PartName="/ppt/diagrams/data26.xml" ContentType="application/vnd.openxmlformats-officedocument.drawingml.diagramData+xml"/>
  <Override PartName="/ppt/diagrams/layout26.xml" ContentType="application/vnd.openxmlformats-officedocument.drawingml.diagramLayout+xml"/>
  <Override PartName="/ppt/diagrams/quickStyle26.xml" ContentType="application/vnd.openxmlformats-officedocument.drawingml.diagramStyle+xml"/>
  <Override PartName="/ppt/diagrams/colors26.xml" ContentType="application/vnd.openxmlformats-officedocument.drawingml.diagramColors+xml"/>
  <Override PartName="/ppt/diagrams/drawing26.xml" ContentType="application/vnd.ms-office.drawingml.diagramDrawing+xml"/>
  <Override PartName="/ppt/notesSlides/notesSlide16.xml" ContentType="application/vnd.openxmlformats-officedocument.presentationml.notesSlide+xml"/>
  <Override PartName="/ppt/diagrams/data27.xml" ContentType="application/vnd.openxmlformats-officedocument.drawingml.diagramData+xml"/>
  <Override PartName="/ppt/diagrams/layout27.xml" ContentType="application/vnd.openxmlformats-officedocument.drawingml.diagramLayout+xml"/>
  <Override PartName="/ppt/diagrams/quickStyle27.xml" ContentType="application/vnd.openxmlformats-officedocument.drawingml.diagramStyle+xml"/>
  <Override PartName="/ppt/diagrams/colors27.xml" ContentType="application/vnd.openxmlformats-officedocument.drawingml.diagramColors+xml"/>
  <Override PartName="/ppt/diagrams/drawing27.xml" ContentType="application/vnd.ms-office.drawingml.diagramDrawing+xml"/>
  <Override PartName="/ppt/diagrams/data28.xml" ContentType="application/vnd.openxmlformats-officedocument.drawingml.diagramData+xml"/>
  <Override PartName="/ppt/diagrams/layout28.xml" ContentType="application/vnd.openxmlformats-officedocument.drawingml.diagramLayout+xml"/>
  <Override PartName="/ppt/diagrams/quickStyle28.xml" ContentType="application/vnd.openxmlformats-officedocument.drawingml.diagramStyle+xml"/>
  <Override PartName="/ppt/diagrams/colors28.xml" ContentType="application/vnd.openxmlformats-officedocument.drawingml.diagramColors+xml"/>
  <Override PartName="/ppt/diagrams/drawing28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60" r:id="rId5"/>
  </p:sldMasterIdLst>
  <p:notesMasterIdLst>
    <p:notesMasterId r:id="rId29"/>
  </p:notesMasterIdLst>
  <p:sldIdLst>
    <p:sldId id="293" r:id="rId6"/>
    <p:sldId id="279" r:id="rId7"/>
    <p:sldId id="280" r:id="rId8"/>
    <p:sldId id="281" r:id="rId9"/>
    <p:sldId id="282" r:id="rId10"/>
    <p:sldId id="283" r:id="rId11"/>
    <p:sldId id="284" r:id="rId12"/>
    <p:sldId id="294" r:id="rId13"/>
    <p:sldId id="272" r:id="rId14"/>
    <p:sldId id="271" r:id="rId15"/>
    <p:sldId id="273" r:id="rId16"/>
    <p:sldId id="277" r:id="rId17"/>
    <p:sldId id="256" r:id="rId18"/>
    <p:sldId id="258" r:id="rId19"/>
    <p:sldId id="264" r:id="rId20"/>
    <p:sldId id="265" r:id="rId21"/>
    <p:sldId id="266" r:id="rId22"/>
    <p:sldId id="268" r:id="rId23"/>
    <p:sldId id="278" r:id="rId24"/>
    <p:sldId id="269" r:id="rId25"/>
    <p:sldId id="274" r:id="rId26"/>
    <p:sldId id="276" r:id="rId27"/>
    <p:sldId id="297" r:id="rId28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2E3719A-FDAF-C021-0488-7BE5C328D48E}" v="3" dt="2024-11-11T17:42:18.905"/>
    <p1510:client id="{46C11ED8-A60A-9E2D-1EC6-159A482BDE5E}" v="1" dt="2024-11-12T18:54:13.459"/>
    <p1510:client id="{CA3124BB-125E-4C64-828F-5A009AB992EA}" v="3996" dt="2024-11-12T09:20:17.245"/>
    <p1510:client id="{EEE22E73-36F6-A77D-29CE-42B7C96D4FDA}" v="2" dt="2024-11-11T18:04:14.743"/>
    <p1510:client id="{F6D005EA-6A3E-94C0-D521-C9F8976B6DF7}" v="18" dt="2024-11-11T16:03:12.01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109" autoAdjust="0"/>
    <p:restoredTop sz="95097" autoAdjust="0"/>
  </p:normalViewPr>
  <p:slideViewPr>
    <p:cSldViewPr snapToGrid="0">
      <p:cViewPr>
        <p:scale>
          <a:sx n="85" d="100"/>
          <a:sy n="85" d="100"/>
        </p:scale>
        <p:origin x="1435" y="10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microsoft.com/office/2015/10/relationships/revisionInfo" Target="revisionInfo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presProps" Target="presProps.xml"/><Relationship Id="rId8" Type="http://schemas.openxmlformats.org/officeDocument/2006/relationships/slide" Target="slides/slide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7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F43C737-2F89-406F-8086-8BEB47A9B390}" type="doc">
      <dgm:prSet loTypeId="urn:microsoft.com/office/officeart/2008/layout/NameandTitleOrganizationalChart" loCatId="hierarchy" qsTypeId="urn:microsoft.com/office/officeart/2005/8/quickstyle/simple1" qsCatId="simple" csTypeId="urn:microsoft.com/office/officeart/2005/8/colors/accent4_2" csCatId="accent4" phldr="1"/>
      <dgm:spPr/>
      <dgm:t>
        <a:bodyPr/>
        <a:lstStyle/>
        <a:p>
          <a:endParaRPr lang="es-ES"/>
        </a:p>
      </dgm:t>
    </dgm:pt>
    <dgm:pt modelId="{6A9D20DE-927A-4541-89A4-2FC867D788FA}">
      <dgm:prSet phldr="0"/>
      <dgm:spPr>
        <a:solidFill>
          <a:schemeClr val="accent5">
            <a:lumMod val="50000"/>
          </a:schemeClr>
        </a:solidFill>
      </dgm:spPr>
      <dgm:t>
        <a:bodyPr/>
        <a:lstStyle/>
        <a:p>
          <a:pPr rtl="0"/>
          <a:r>
            <a:rPr lang="es-ES" dirty="0">
              <a:latin typeface="Aptos Display" panose="02110004020202020204"/>
            </a:rPr>
            <a:t>Atlantis 2025</a:t>
          </a:r>
        </a:p>
      </dgm:t>
    </dgm:pt>
    <dgm:pt modelId="{2575AD61-D44C-4EC5-8F14-8EAAAE0DD09C}" type="parTrans" cxnId="{E1A84AE4-90FB-4A45-8CCD-CECD35F97B57}">
      <dgm:prSet/>
      <dgm:spPr/>
      <dgm:t>
        <a:bodyPr/>
        <a:lstStyle/>
        <a:p>
          <a:endParaRPr lang="es-ES"/>
        </a:p>
      </dgm:t>
    </dgm:pt>
    <dgm:pt modelId="{3709541B-6CD8-4980-9623-1490745E6146}" type="sibTrans" cxnId="{E1A84AE4-90FB-4A45-8CCD-CECD35F97B57}">
      <dgm:prSet/>
      <dgm:spPr>
        <a:noFill/>
        <a:ln>
          <a:noFill/>
        </a:ln>
      </dgm:spPr>
      <dgm:t>
        <a:bodyPr/>
        <a:lstStyle/>
        <a:p>
          <a:endParaRPr lang="es-ES" dirty="0"/>
        </a:p>
      </dgm:t>
    </dgm:pt>
    <dgm:pt modelId="{E1041D2F-B7EA-41E9-9069-75270D5845DE}">
      <dgm:prSet phldr="0"/>
      <dgm:spPr>
        <a:solidFill>
          <a:schemeClr val="tx1">
            <a:lumMod val="75000"/>
            <a:lumOff val="25000"/>
          </a:schemeClr>
        </a:solidFill>
      </dgm:spPr>
      <dgm:t>
        <a:bodyPr/>
        <a:lstStyle/>
        <a:p>
          <a:pPr rtl="0"/>
          <a:r>
            <a:rPr lang="es-ES">
              <a:latin typeface="Aptos Display" panose="02110004020202020204"/>
            </a:rPr>
            <a:t>Management</a:t>
          </a:r>
        </a:p>
      </dgm:t>
    </dgm:pt>
    <dgm:pt modelId="{3E11DDDE-0D8B-4737-8CEF-91448DA0A9F4}" type="parTrans" cxnId="{EEFD0093-C512-4A02-9F8B-475D470B6BA3}">
      <dgm:prSet>
        <dgm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es-ES"/>
        </a:p>
      </dgm:t>
    </dgm:pt>
    <dgm:pt modelId="{F60507E0-4C6E-420A-BF01-5E99C19092E5}" type="sibTrans" cxnId="{EEFD0093-C512-4A02-9F8B-475D470B6BA3}">
      <dgm:prSet/>
      <dgm:spPr>
        <a:ln>
          <a:solidFill>
            <a:schemeClr val="tx1">
              <a:lumMod val="75000"/>
              <a:lumOff val="25000"/>
            </a:schemeClr>
          </a:solidFill>
        </a:ln>
      </dgm:spPr>
      <dgm:t>
        <a:bodyPr/>
        <a:lstStyle/>
        <a:p>
          <a:r>
            <a:rPr lang="es-ES" dirty="0"/>
            <a:t>WP - 0</a:t>
          </a:r>
        </a:p>
      </dgm:t>
    </dgm:pt>
    <dgm:pt modelId="{14C4E257-6B40-4FC2-B040-F377F646B16D}">
      <dgm:prSet phldr="0"/>
      <dgm:spPr>
        <a:solidFill>
          <a:schemeClr val="tx1">
            <a:lumMod val="75000"/>
            <a:lumOff val="25000"/>
          </a:schemeClr>
        </a:solidFill>
      </dgm:spPr>
      <dgm:t>
        <a:bodyPr/>
        <a:lstStyle/>
        <a:p>
          <a:pPr rtl="0"/>
          <a:r>
            <a:rPr lang="es-ES">
              <a:latin typeface="Aptos Display" panose="02110004020202020204"/>
            </a:rPr>
            <a:t>Space Segment</a:t>
          </a:r>
        </a:p>
      </dgm:t>
    </dgm:pt>
    <dgm:pt modelId="{53DA1FAA-20FD-4C92-BAF1-BCC0FD6B864A}" type="parTrans" cxnId="{728E8EEC-2E45-48FC-81EB-503AE618B767}">
      <dgm:prSet>
        <dgm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es-ES"/>
        </a:p>
      </dgm:t>
    </dgm:pt>
    <dgm:pt modelId="{268BFF23-34BF-484B-B7CD-152FCEE21FFE}" type="sibTrans" cxnId="{728E8EEC-2E45-48FC-81EB-503AE618B767}">
      <dgm:prSet/>
      <dgm:spPr>
        <a:ln>
          <a:solidFill>
            <a:schemeClr val="tx1">
              <a:lumMod val="75000"/>
              <a:lumOff val="25000"/>
            </a:schemeClr>
          </a:solidFill>
        </a:ln>
      </dgm:spPr>
      <dgm:t>
        <a:bodyPr/>
        <a:lstStyle/>
        <a:p>
          <a:r>
            <a:rPr lang="es-ES" dirty="0"/>
            <a:t>WP - 1</a:t>
          </a:r>
        </a:p>
      </dgm:t>
    </dgm:pt>
    <dgm:pt modelId="{30D3284F-88B1-4FE8-AC45-005062E31017}">
      <dgm:prSet phldr="0"/>
      <dgm:spPr>
        <a:solidFill>
          <a:schemeClr val="tx1">
            <a:lumMod val="75000"/>
            <a:lumOff val="25000"/>
          </a:schemeClr>
        </a:solidFill>
      </dgm:spPr>
      <dgm:t>
        <a:bodyPr/>
        <a:lstStyle/>
        <a:p>
          <a:pPr rtl="0"/>
          <a:r>
            <a:rPr lang="es-ES" dirty="0" err="1">
              <a:latin typeface="Aptos Display" panose="02110004020202020204"/>
            </a:rPr>
            <a:t>Ground</a:t>
          </a:r>
          <a:r>
            <a:rPr lang="es-ES" dirty="0">
              <a:latin typeface="Aptos Display" panose="02110004020202020204"/>
            </a:rPr>
            <a:t> </a:t>
          </a:r>
          <a:r>
            <a:rPr lang="es-ES" dirty="0" err="1">
              <a:latin typeface="Aptos Display" panose="02110004020202020204"/>
            </a:rPr>
            <a:t>Segment</a:t>
          </a:r>
          <a:endParaRPr lang="es-ES" dirty="0">
            <a:latin typeface="Aptos Display" panose="02110004020202020204"/>
          </a:endParaRPr>
        </a:p>
      </dgm:t>
    </dgm:pt>
    <dgm:pt modelId="{7336EA6F-B043-4CE0-97F2-A6B63F72735F}" type="parTrans" cxnId="{BA9804CA-7A93-4384-A759-1D7B3BCC1D64}">
      <dgm:prSet>
        <dgm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es-ES"/>
        </a:p>
      </dgm:t>
    </dgm:pt>
    <dgm:pt modelId="{2274BA0C-F5A0-41DB-BC18-C297DA3EE9E6}" type="sibTrans" cxnId="{BA9804CA-7A93-4384-A759-1D7B3BCC1D64}">
      <dgm:prSet/>
      <dgm:spPr>
        <a:ln>
          <a:solidFill>
            <a:schemeClr val="tx1">
              <a:lumMod val="75000"/>
              <a:lumOff val="25000"/>
            </a:schemeClr>
          </a:solidFill>
        </a:ln>
      </dgm:spPr>
      <dgm:t>
        <a:bodyPr/>
        <a:lstStyle/>
        <a:p>
          <a:r>
            <a:rPr lang="es-ES" dirty="0"/>
            <a:t>WP - 2</a:t>
          </a:r>
        </a:p>
      </dgm:t>
    </dgm:pt>
    <dgm:pt modelId="{01A8EBA8-B6DF-4BB4-95E2-B10EE2B11046}">
      <dgm:prSet phldr="0"/>
      <dgm:spPr>
        <a:solidFill>
          <a:schemeClr val="tx1">
            <a:lumMod val="75000"/>
            <a:lumOff val="25000"/>
          </a:schemeClr>
        </a:solidFill>
      </dgm:spPr>
      <dgm:t>
        <a:bodyPr/>
        <a:lstStyle/>
        <a:p>
          <a:pPr rtl="0"/>
          <a:r>
            <a:rPr lang="es-ES" dirty="0">
              <a:latin typeface="Aptos Display" panose="02110004020202020204"/>
            </a:rPr>
            <a:t>AIT </a:t>
          </a:r>
          <a:r>
            <a:rPr lang="es-ES" dirty="0" err="1">
              <a:latin typeface="Aptos Display" panose="02110004020202020204"/>
            </a:rPr>
            <a:t>Facilities</a:t>
          </a:r>
          <a:endParaRPr lang="es-ES" dirty="0">
            <a:latin typeface="Aptos Display" panose="02110004020202020204"/>
          </a:endParaRPr>
        </a:p>
      </dgm:t>
    </dgm:pt>
    <dgm:pt modelId="{B7010B8E-0220-42F8-B9AD-3C533B3F2A9A}" type="parTrans" cxnId="{E9529A60-60AA-4EDB-B76F-DE33EC6936E1}">
      <dgm:prSet>
        <dgm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es-ES"/>
        </a:p>
      </dgm:t>
    </dgm:pt>
    <dgm:pt modelId="{61ADE520-BAF2-4E8C-8FC3-48F9D86DDD09}" type="sibTrans" cxnId="{E9529A60-60AA-4EDB-B76F-DE33EC6936E1}">
      <dgm:prSet/>
      <dgm:spPr>
        <a:ln>
          <a:solidFill>
            <a:schemeClr val="tx1">
              <a:lumMod val="75000"/>
              <a:lumOff val="25000"/>
            </a:schemeClr>
          </a:solidFill>
        </a:ln>
      </dgm:spPr>
      <dgm:t>
        <a:bodyPr/>
        <a:lstStyle/>
        <a:p>
          <a:r>
            <a:rPr lang="es-ES" dirty="0"/>
            <a:t>WP - 3</a:t>
          </a:r>
        </a:p>
      </dgm:t>
    </dgm:pt>
    <dgm:pt modelId="{10D2A2FB-3CA3-4779-AF88-B98D9D18C2C6}">
      <dgm:prSet phldr="0"/>
      <dgm:spPr>
        <a:solidFill>
          <a:schemeClr val="tx1">
            <a:lumMod val="75000"/>
            <a:lumOff val="25000"/>
          </a:schemeClr>
        </a:solidFill>
      </dgm:spPr>
      <dgm:t>
        <a:bodyPr/>
        <a:lstStyle/>
        <a:p>
          <a:pPr rtl="0"/>
          <a:r>
            <a:rPr lang="es-ES" dirty="0" err="1">
              <a:latin typeface="Aptos Display" panose="02110004020202020204"/>
            </a:rPr>
            <a:t>Launch</a:t>
          </a:r>
          <a:endParaRPr lang="es-ES" dirty="0">
            <a:latin typeface="Aptos Display" panose="02110004020202020204"/>
          </a:endParaRPr>
        </a:p>
      </dgm:t>
    </dgm:pt>
    <dgm:pt modelId="{4F360A3B-EBB6-4DC8-B734-39C90934F8E5}" type="parTrans" cxnId="{E1054F39-DFEA-4066-96DE-F0CA78728AA7}">
      <dgm:prSet>
        <dgm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es-ES"/>
        </a:p>
      </dgm:t>
    </dgm:pt>
    <dgm:pt modelId="{5EC97DB1-6CB5-421C-9A69-C09E618BFAA8}" type="sibTrans" cxnId="{E1054F39-DFEA-4066-96DE-F0CA78728AA7}">
      <dgm:prSet/>
      <dgm:spPr>
        <a:ln>
          <a:solidFill>
            <a:schemeClr val="tx1">
              <a:lumMod val="75000"/>
              <a:lumOff val="25000"/>
            </a:schemeClr>
          </a:solidFill>
        </a:ln>
      </dgm:spPr>
      <dgm:t>
        <a:bodyPr/>
        <a:lstStyle/>
        <a:p>
          <a:r>
            <a:rPr lang="es-ES" dirty="0"/>
            <a:t>WP - 4</a:t>
          </a:r>
        </a:p>
      </dgm:t>
    </dgm:pt>
    <dgm:pt modelId="{47EFE498-A701-4CE3-BD69-ABC7A6F6335A}" type="pres">
      <dgm:prSet presAssocID="{FF43C737-2F89-406F-8086-8BEB47A9B39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D6263E2D-EB63-4638-BA44-EC836E576580}" type="pres">
      <dgm:prSet presAssocID="{6A9D20DE-927A-4541-89A4-2FC867D788FA}" presName="hierRoot1" presStyleCnt="0">
        <dgm:presLayoutVars>
          <dgm:hierBranch val="init"/>
        </dgm:presLayoutVars>
      </dgm:prSet>
      <dgm:spPr/>
    </dgm:pt>
    <dgm:pt modelId="{D400D81C-FF69-4C49-98D9-FE83592DA676}" type="pres">
      <dgm:prSet presAssocID="{6A9D20DE-927A-4541-89A4-2FC867D788FA}" presName="rootComposite1" presStyleCnt="0"/>
      <dgm:spPr/>
    </dgm:pt>
    <dgm:pt modelId="{6C59162A-2696-4346-B29F-2C109EC8192B}" type="pres">
      <dgm:prSet presAssocID="{6A9D20DE-927A-4541-89A4-2FC867D788FA}" presName="rootText1" presStyleLbl="node0" presStyleIdx="0" presStyleCnt="1" custScaleX="151559">
        <dgm:presLayoutVars>
          <dgm:chMax/>
          <dgm:chPref val="3"/>
        </dgm:presLayoutVars>
      </dgm:prSet>
      <dgm:spPr/>
    </dgm:pt>
    <dgm:pt modelId="{87CE81FD-5B2A-498D-80B0-BB8486C705AD}" type="pres">
      <dgm:prSet presAssocID="{6A9D20DE-927A-4541-89A4-2FC867D788FA}" presName="titleText1" presStyleLbl="fgAcc0" presStyleIdx="0" presStyleCnt="1" custLinFactX="73627" custLinFactY="-401516" custLinFactNeighborX="100000" custLinFactNeighborY="-500000">
        <dgm:presLayoutVars>
          <dgm:chMax val="0"/>
          <dgm:chPref val="0"/>
        </dgm:presLayoutVars>
      </dgm:prSet>
      <dgm:spPr/>
    </dgm:pt>
    <dgm:pt modelId="{AB579563-36B7-4EC8-B50E-B3294A60CA1B}" type="pres">
      <dgm:prSet presAssocID="{6A9D20DE-927A-4541-89A4-2FC867D788FA}" presName="rootConnector1" presStyleLbl="node1" presStyleIdx="0" presStyleCnt="5"/>
      <dgm:spPr/>
    </dgm:pt>
    <dgm:pt modelId="{C59A6230-5C28-4B12-B16D-4298BF988210}" type="pres">
      <dgm:prSet presAssocID="{6A9D20DE-927A-4541-89A4-2FC867D788FA}" presName="hierChild2" presStyleCnt="0"/>
      <dgm:spPr/>
    </dgm:pt>
    <dgm:pt modelId="{6588BF92-A25B-4D71-962F-2A63F4F09F4A}" type="pres">
      <dgm:prSet presAssocID="{3E11DDDE-0D8B-4737-8CEF-91448DA0A9F4}" presName="Name37" presStyleLbl="parChTrans1D2" presStyleIdx="0" presStyleCnt="5"/>
      <dgm:spPr/>
    </dgm:pt>
    <dgm:pt modelId="{68ED18E4-8915-4C5C-B79A-DFC7EA2F6CF2}" type="pres">
      <dgm:prSet presAssocID="{E1041D2F-B7EA-41E9-9069-75270D5845DE}" presName="hierRoot2" presStyleCnt="0">
        <dgm:presLayoutVars>
          <dgm:hierBranch val="init"/>
        </dgm:presLayoutVars>
      </dgm:prSet>
      <dgm:spPr/>
    </dgm:pt>
    <dgm:pt modelId="{CAC5148E-A546-4EC2-B75D-6B29A7A9648B}" type="pres">
      <dgm:prSet presAssocID="{E1041D2F-B7EA-41E9-9069-75270D5845DE}" presName="rootComposite" presStyleCnt="0"/>
      <dgm:spPr/>
    </dgm:pt>
    <dgm:pt modelId="{BCC6BDA5-ADC0-466F-90D3-AAD4085D1A2F}" type="pres">
      <dgm:prSet presAssocID="{E1041D2F-B7EA-41E9-9069-75270D5845DE}" presName="rootText" presStyleLbl="node1" presStyleIdx="0" presStyleCnt="5">
        <dgm:presLayoutVars>
          <dgm:chMax/>
          <dgm:chPref val="3"/>
        </dgm:presLayoutVars>
      </dgm:prSet>
      <dgm:spPr/>
    </dgm:pt>
    <dgm:pt modelId="{31B2A88F-B2E2-414D-9442-75FB6FDAFACF}" type="pres">
      <dgm:prSet presAssocID="{E1041D2F-B7EA-41E9-9069-75270D5845DE}" presName="titleText2" presStyleLbl="fgAcc1" presStyleIdx="0" presStyleCnt="5">
        <dgm:presLayoutVars>
          <dgm:chMax val="0"/>
          <dgm:chPref val="0"/>
        </dgm:presLayoutVars>
      </dgm:prSet>
      <dgm:spPr/>
    </dgm:pt>
    <dgm:pt modelId="{5FC9FD18-7D33-4492-B7B6-1226CA7EBAA9}" type="pres">
      <dgm:prSet presAssocID="{E1041D2F-B7EA-41E9-9069-75270D5845DE}" presName="rootConnector" presStyleLbl="node2" presStyleIdx="0" presStyleCnt="0"/>
      <dgm:spPr/>
    </dgm:pt>
    <dgm:pt modelId="{8D1E40BC-FD6F-4031-A727-579B12CEB265}" type="pres">
      <dgm:prSet presAssocID="{E1041D2F-B7EA-41E9-9069-75270D5845DE}" presName="hierChild4" presStyleCnt="0"/>
      <dgm:spPr/>
    </dgm:pt>
    <dgm:pt modelId="{357CBA23-470A-4EB9-8FF2-065CB60DF84B}" type="pres">
      <dgm:prSet presAssocID="{E1041D2F-B7EA-41E9-9069-75270D5845DE}" presName="hierChild5" presStyleCnt="0"/>
      <dgm:spPr/>
    </dgm:pt>
    <dgm:pt modelId="{282A0A53-3C34-446A-8D3E-A72F611780E1}" type="pres">
      <dgm:prSet presAssocID="{53DA1FAA-20FD-4C92-BAF1-BCC0FD6B864A}" presName="Name37" presStyleLbl="parChTrans1D2" presStyleIdx="1" presStyleCnt="5"/>
      <dgm:spPr/>
    </dgm:pt>
    <dgm:pt modelId="{53342E16-0AB9-4801-A01C-08F0797061A2}" type="pres">
      <dgm:prSet presAssocID="{14C4E257-6B40-4FC2-B040-F377F646B16D}" presName="hierRoot2" presStyleCnt="0">
        <dgm:presLayoutVars>
          <dgm:hierBranch val="init"/>
        </dgm:presLayoutVars>
      </dgm:prSet>
      <dgm:spPr/>
    </dgm:pt>
    <dgm:pt modelId="{8790C1B6-ABAA-4BA5-8523-47090B69FE21}" type="pres">
      <dgm:prSet presAssocID="{14C4E257-6B40-4FC2-B040-F377F646B16D}" presName="rootComposite" presStyleCnt="0"/>
      <dgm:spPr/>
    </dgm:pt>
    <dgm:pt modelId="{5FA7CB57-A0E5-44ED-AA9B-5DB5D10C6F32}" type="pres">
      <dgm:prSet presAssocID="{14C4E257-6B40-4FC2-B040-F377F646B16D}" presName="rootText" presStyleLbl="node1" presStyleIdx="1" presStyleCnt="5">
        <dgm:presLayoutVars>
          <dgm:chMax/>
          <dgm:chPref val="3"/>
        </dgm:presLayoutVars>
      </dgm:prSet>
      <dgm:spPr/>
    </dgm:pt>
    <dgm:pt modelId="{B18CD9F0-3925-46B9-A862-4772DA008D5C}" type="pres">
      <dgm:prSet presAssocID="{14C4E257-6B40-4FC2-B040-F377F646B16D}" presName="titleText2" presStyleLbl="fgAcc1" presStyleIdx="1" presStyleCnt="5">
        <dgm:presLayoutVars>
          <dgm:chMax val="0"/>
          <dgm:chPref val="0"/>
        </dgm:presLayoutVars>
      </dgm:prSet>
      <dgm:spPr/>
    </dgm:pt>
    <dgm:pt modelId="{6D6480D4-1B9D-4E5A-A472-63907D461639}" type="pres">
      <dgm:prSet presAssocID="{14C4E257-6B40-4FC2-B040-F377F646B16D}" presName="rootConnector" presStyleLbl="node2" presStyleIdx="0" presStyleCnt="0"/>
      <dgm:spPr/>
    </dgm:pt>
    <dgm:pt modelId="{8F30326B-A79F-4B22-802E-E3EE906D58F3}" type="pres">
      <dgm:prSet presAssocID="{14C4E257-6B40-4FC2-B040-F377F646B16D}" presName="hierChild4" presStyleCnt="0"/>
      <dgm:spPr/>
    </dgm:pt>
    <dgm:pt modelId="{4A387113-E662-4B29-A4F7-0341188FB9E7}" type="pres">
      <dgm:prSet presAssocID="{14C4E257-6B40-4FC2-B040-F377F646B16D}" presName="hierChild5" presStyleCnt="0"/>
      <dgm:spPr/>
    </dgm:pt>
    <dgm:pt modelId="{FB898A0D-E115-4123-928A-B3154EA2347C}" type="pres">
      <dgm:prSet presAssocID="{7336EA6F-B043-4CE0-97F2-A6B63F72735F}" presName="Name37" presStyleLbl="parChTrans1D2" presStyleIdx="2" presStyleCnt="5"/>
      <dgm:spPr/>
    </dgm:pt>
    <dgm:pt modelId="{D1BB0E90-F053-4942-9450-65796F98A971}" type="pres">
      <dgm:prSet presAssocID="{30D3284F-88B1-4FE8-AC45-005062E31017}" presName="hierRoot2" presStyleCnt="0">
        <dgm:presLayoutVars>
          <dgm:hierBranch val="init"/>
        </dgm:presLayoutVars>
      </dgm:prSet>
      <dgm:spPr/>
    </dgm:pt>
    <dgm:pt modelId="{BE9E5D94-1C50-419B-B737-79C507DD318B}" type="pres">
      <dgm:prSet presAssocID="{30D3284F-88B1-4FE8-AC45-005062E31017}" presName="rootComposite" presStyleCnt="0"/>
      <dgm:spPr/>
    </dgm:pt>
    <dgm:pt modelId="{4FFAE843-8219-4869-9B58-3479E6D325E7}" type="pres">
      <dgm:prSet presAssocID="{30D3284F-88B1-4FE8-AC45-005062E31017}" presName="rootText" presStyleLbl="node1" presStyleIdx="2" presStyleCnt="5">
        <dgm:presLayoutVars>
          <dgm:chMax/>
          <dgm:chPref val="3"/>
        </dgm:presLayoutVars>
      </dgm:prSet>
      <dgm:spPr/>
    </dgm:pt>
    <dgm:pt modelId="{7E9405E3-1362-49CE-AF30-81C39D2662D2}" type="pres">
      <dgm:prSet presAssocID="{30D3284F-88B1-4FE8-AC45-005062E31017}" presName="titleText2" presStyleLbl="fgAcc1" presStyleIdx="2" presStyleCnt="5">
        <dgm:presLayoutVars>
          <dgm:chMax val="0"/>
          <dgm:chPref val="0"/>
        </dgm:presLayoutVars>
      </dgm:prSet>
      <dgm:spPr/>
    </dgm:pt>
    <dgm:pt modelId="{34EBBCE1-4DC9-471C-9DC5-03E742049960}" type="pres">
      <dgm:prSet presAssocID="{30D3284F-88B1-4FE8-AC45-005062E31017}" presName="rootConnector" presStyleLbl="node2" presStyleIdx="0" presStyleCnt="0"/>
      <dgm:spPr/>
    </dgm:pt>
    <dgm:pt modelId="{12CA556B-15E1-4F2B-81F8-6DC4A0119E21}" type="pres">
      <dgm:prSet presAssocID="{30D3284F-88B1-4FE8-AC45-005062E31017}" presName="hierChild4" presStyleCnt="0"/>
      <dgm:spPr/>
    </dgm:pt>
    <dgm:pt modelId="{2CF0F673-D5C2-45ED-98D1-921BDF254AEA}" type="pres">
      <dgm:prSet presAssocID="{30D3284F-88B1-4FE8-AC45-005062E31017}" presName="hierChild5" presStyleCnt="0"/>
      <dgm:spPr/>
    </dgm:pt>
    <dgm:pt modelId="{CB63B79C-C3E8-4B5B-8099-CCD12A4FE9AC}" type="pres">
      <dgm:prSet presAssocID="{B7010B8E-0220-42F8-B9AD-3C533B3F2A9A}" presName="Name37" presStyleLbl="parChTrans1D2" presStyleIdx="3" presStyleCnt="5"/>
      <dgm:spPr/>
    </dgm:pt>
    <dgm:pt modelId="{F541F38A-4D56-4D73-90B6-DA45C979CA00}" type="pres">
      <dgm:prSet presAssocID="{01A8EBA8-B6DF-4BB4-95E2-B10EE2B11046}" presName="hierRoot2" presStyleCnt="0">
        <dgm:presLayoutVars>
          <dgm:hierBranch val="init"/>
        </dgm:presLayoutVars>
      </dgm:prSet>
      <dgm:spPr/>
    </dgm:pt>
    <dgm:pt modelId="{1E4C5C61-7233-445C-BCCE-BEF8C55392E6}" type="pres">
      <dgm:prSet presAssocID="{01A8EBA8-B6DF-4BB4-95E2-B10EE2B11046}" presName="rootComposite" presStyleCnt="0"/>
      <dgm:spPr/>
    </dgm:pt>
    <dgm:pt modelId="{ECCC84F9-86A9-43DE-8D4F-381E9C1F640D}" type="pres">
      <dgm:prSet presAssocID="{01A8EBA8-B6DF-4BB4-95E2-B10EE2B11046}" presName="rootText" presStyleLbl="node1" presStyleIdx="3" presStyleCnt="5">
        <dgm:presLayoutVars>
          <dgm:chMax/>
          <dgm:chPref val="3"/>
        </dgm:presLayoutVars>
      </dgm:prSet>
      <dgm:spPr/>
    </dgm:pt>
    <dgm:pt modelId="{C3111D19-B89B-4C16-AAFB-001C5C89AFCF}" type="pres">
      <dgm:prSet presAssocID="{01A8EBA8-B6DF-4BB4-95E2-B10EE2B11046}" presName="titleText2" presStyleLbl="fgAcc1" presStyleIdx="3" presStyleCnt="5">
        <dgm:presLayoutVars>
          <dgm:chMax val="0"/>
          <dgm:chPref val="0"/>
        </dgm:presLayoutVars>
      </dgm:prSet>
      <dgm:spPr/>
    </dgm:pt>
    <dgm:pt modelId="{5887E3F0-4EB3-496B-97E7-C611CF601D45}" type="pres">
      <dgm:prSet presAssocID="{01A8EBA8-B6DF-4BB4-95E2-B10EE2B11046}" presName="rootConnector" presStyleLbl="node2" presStyleIdx="0" presStyleCnt="0"/>
      <dgm:spPr/>
    </dgm:pt>
    <dgm:pt modelId="{CE3952ED-A1EF-467A-AD4F-7F0109534B89}" type="pres">
      <dgm:prSet presAssocID="{01A8EBA8-B6DF-4BB4-95E2-B10EE2B11046}" presName="hierChild4" presStyleCnt="0"/>
      <dgm:spPr/>
    </dgm:pt>
    <dgm:pt modelId="{631876ED-88D6-4073-9AF7-93D7BAE8C3AD}" type="pres">
      <dgm:prSet presAssocID="{01A8EBA8-B6DF-4BB4-95E2-B10EE2B11046}" presName="hierChild5" presStyleCnt="0"/>
      <dgm:spPr/>
    </dgm:pt>
    <dgm:pt modelId="{80EA0870-AA5A-4A6B-AEC2-220127A349EB}" type="pres">
      <dgm:prSet presAssocID="{4F360A3B-EBB6-4DC8-B734-39C90934F8E5}" presName="Name37" presStyleLbl="parChTrans1D2" presStyleIdx="4" presStyleCnt="5"/>
      <dgm:spPr/>
    </dgm:pt>
    <dgm:pt modelId="{87D2B7EE-E43B-4154-ACCA-BDA68D55107F}" type="pres">
      <dgm:prSet presAssocID="{10D2A2FB-3CA3-4779-AF88-B98D9D18C2C6}" presName="hierRoot2" presStyleCnt="0">
        <dgm:presLayoutVars>
          <dgm:hierBranch val="init"/>
        </dgm:presLayoutVars>
      </dgm:prSet>
      <dgm:spPr/>
    </dgm:pt>
    <dgm:pt modelId="{3AF6228B-8CB6-4016-AA85-40C43CACBD7C}" type="pres">
      <dgm:prSet presAssocID="{10D2A2FB-3CA3-4779-AF88-B98D9D18C2C6}" presName="rootComposite" presStyleCnt="0"/>
      <dgm:spPr/>
    </dgm:pt>
    <dgm:pt modelId="{ECB807BC-6EEF-43AE-A388-E8F4D25D67FB}" type="pres">
      <dgm:prSet presAssocID="{10D2A2FB-3CA3-4779-AF88-B98D9D18C2C6}" presName="rootText" presStyleLbl="node1" presStyleIdx="4" presStyleCnt="5">
        <dgm:presLayoutVars>
          <dgm:chMax/>
          <dgm:chPref val="3"/>
        </dgm:presLayoutVars>
      </dgm:prSet>
      <dgm:spPr/>
    </dgm:pt>
    <dgm:pt modelId="{8D3D6DCA-B35E-473B-8A5E-76E21D339FE0}" type="pres">
      <dgm:prSet presAssocID="{10D2A2FB-3CA3-4779-AF88-B98D9D18C2C6}" presName="titleText2" presStyleLbl="fgAcc1" presStyleIdx="4" presStyleCnt="5">
        <dgm:presLayoutVars>
          <dgm:chMax val="0"/>
          <dgm:chPref val="0"/>
        </dgm:presLayoutVars>
      </dgm:prSet>
      <dgm:spPr/>
    </dgm:pt>
    <dgm:pt modelId="{097C67D3-4D6C-4C73-80B9-E14277083E3C}" type="pres">
      <dgm:prSet presAssocID="{10D2A2FB-3CA3-4779-AF88-B98D9D18C2C6}" presName="rootConnector" presStyleLbl="node2" presStyleIdx="0" presStyleCnt="0"/>
      <dgm:spPr/>
    </dgm:pt>
    <dgm:pt modelId="{4557A471-1421-406D-895D-476FCEE67277}" type="pres">
      <dgm:prSet presAssocID="{10D2A2FB-3CA3-4779-AF88-B98D9D18C2C6}" presName="hierChild4" presStyleCnt="0"/>
      <dgm:spPr/>
    </dgm:pt>
    <dgm:pt modelId="{21DB7E3D-3A1B-4B32-917D-C2652B7CB613}" type="pres">
      <dgm:prSet presAssocID="{10D2A2FB-3CA3-4779-AF88-B98D9D18C2C6}" presName="hierChild5" presStyleCnt="0"/>
      <dgm:spPr/>
    </dgm:pt>
    <dgm:pt modelId="{452542F9-8014-4B98-83F6-12B471F8C32E}" type="pres">
      <dgm:prSet presAssocID="{6A9D20DE-927A-4541-89A4-2FC867D788FA}" presName="hierChild3" presStyleCnt="0"/>
      <dgm:spPr/>
    </dgm:pt>
  </dgm:ptLst>
  <dgm:cxnLst>
    <dgm:cxn modelId="{75A6B20C-FEA0-4327-8C0D-A9523EE3D193}" type="presOf" srcId="{E1041D2F-B7EA-41E9-9069-75270D5845DE}" destId="{BCC6BDA5-ADC0-466F-90D3-AAD4085D1A2F}" srcOrd="0" destOrd="0" presId="urn:microsoft.com/office/officeart/2008/layout/NameandTitleOrganizationalChart"/>
    <dgm:cxn modelId="{C6E6D026-6B5A-45F6-9D89-42F0EA32D25D}" type="presOf" srcId="{3709541B-6CD8-4980-9623-1490745E6146}" destId="{87CE81FD-5B2A-498D-80B0-BB8486C705AD}" srcOrd="0" destOrd="0" presId="urn:microsoft.com/office/officeart/2008/layout/NameandTitleOrganizationalChart"/>
    <dgm:cxn modelId="{E1054F39-DFEA-4066-96DE-F0CA78728AA7}" srcId="{6A9D20DE-927A-4541-89A4-2FC867D788FA}" destId="{10D2A2FB-3CA3-4779-AF88-B98D9D18C2C6}" srcOrd="4" destOrd="0" parTransId="{4F360A3B-EBB6-4DC8-B734-39C90934F8E5}" sibTransId="{5EC97DB1-6CB5-421C-9A69-C09E618BFAA8}"/>
    <dgm:cxn modelId="{C7E38C3C-0B65-4586-884F-35E32693AB1D}" type="presOf" srcId="{30D3284F-88B1-4FE8-AC45-005062E31017}" destId="{4FFAE843-8219-4869-9B58-3479E6D325E7}" srcOrd="0" destOrd="0" presId="urn:microsoft.com/office/officeart/2008/layout/NameandTitleOrganizationalChart"/>
    <dgm:cxn modelId="{C3BF843F-387E-4C9D-9CB3-1998549152A9}" type="presOf" srcId="{E1041D2F-B7EA-41E9-9069-75270D5845DE}" destId="{5FC9FD18-7D33-4492-B7B6-1226CA7EBAA9}" srcOrd="1" destOrd="0" presId="urn:microsoft.com/office/officeart/2008/layout/NameandTitleOrganizationalChart"/>
    <dgm:cxn modelId="{E9529A60-60AA-4EDB-B76F-DE33EC6936E1}" srcId="{6A9D20DE-927A-4541-89A4-2FC867D788FA}" destId="{01A8EBA8-B6DF-4BB4-95E2-B10EE2B11046}" srcOrd="3" destOrd="0" parTransId="{B7010B8E-0220-42F8-B9AD-3C533B3F2A9A}" sibTransId="{61ADE520-BAF2-4E8C-8FC3-48F9D86DDD09}"/>
    <dgm:cxn modelId="{2360F566-31C4-44B1-BFFB-521088D4E954}" type="presOf" srcId="{7336EA6F-B043-4CE0-97F2-A6B63F72735F}" destId="{FB898A0D-E115-4123-928A-B3154EA2347C}" srcOrd="0" destOrd="0" presId="urn:microsoft.com/office/officeart/2008/layout/NameandTitleOrganizationalChart"/>
    <dgm:cxn modelId="{1C63654B-508C-4B64-AFEF-519EA924DB61}" type="presOf" srcId="{01A8EBA8-B6DF-4BB4-95E2-B10EE2B11046}" destId="{ECCC84F9-86A9-43DE-8D4F-381E9C1F640D}" srcOrd="0" destOrd="0" presId="urn:microsoft.com/office/officeart/2008/layout/NameandTitleOrganizationalChart"/>
    <dgm:cxn modelId="{0E0B084D-6A84-4315-AFA4-61B64F7FC6BA}" type="presOf" srcId="{01A8EBA8-B6DF-4BB4-95E2-B10EE2B11046}" destId="{5887E3F0-4EB3-496B-97E7-C611CF601D45}" srcOrd="1" destOrd="0" presId="urn:microsoft.com/office/officeart/2008/layout/NameandTitleOrganizationalChart"/>
    <dgm:cxn modelId="{41835F71-F86B-4D44-A1A5-756B0C8BEEA2}" type="presOf" srcId="{10D2A2FB-3CA3-4779-AF88-B98D9D18C2C6}" destId="{097C67D3-4D6C-4C73-80B9-E14277083E3C}" srcOrd="1" destOrd="0" presId="urn:microsoft.com/office/officeart/2008/layout/NameandTitleOrganizationalChart"/>
    <dgm:cxn modelId="{B35DFD7C-7758-4656-BD82-C6F3FFD35D82}" type="presOf" srcId="{14C4E257-6B40-4FC2-B040-F377F646B16D}" destId="{5FA7CB57-A0E5-44ED-AA9B-5DB5D10C6F32}" srcOrd="0" destOrd="0" presId="urn:microsoft.com/office/officeart/2008/layout/NameandTitleOrganizationalChart"/>
    <dgm:cxn modelId="{B66F3287-FAE7-4056-803A-1C041BE8604F}" type="presOf" srcId="{53DA1FAA-20FD-4C92-BAF1-BCC0FD6B864A}" destId="{282A0A53-3C34-446A-8D3E-A72F611780E1}" srcOrd="0" destOrd="0" presId="urn:microsoft.com/office/officeart/2008/layout/NameandTitleOrganizationalChart"/>
    <dgm:cxn modelId="{04D7FB8A-4A67-4FC6-AA53-6FB161C8F295}" type="presOf" srcId="{268BFF23-34BF-484B-B7CD-152FCEE21FFE}" destId="{B18CD9F0-3925-46B9-A862-4772DA008D5C}" srcOrd="0" destOrd="0" presId="urn:microsoft.com/office/officeart/2008/layout/NameandTitleOrganizationalChart"/>
    <dgm:cxn modelId="{91C0D18E-AC13-4C29-ADF5-FEE787E4A334}" type="presOf" srcId="{10D2A2FB-3CA3-4779-AF88-B98D9D18C2C6}" destId="{ECB807BC-6EEF-43AE-A388-E8F4D25D67FB}" srcOrd="0" destOrd="0" presId="urn:microsoft.com/office/officeart/2008/layout/NameandTitleOrganizationalChart"/>
    <dgm:cxn modelId="{7CE24992-5D62-4A21-8448-A14EF4FA2049}" type="presOf" srcId="{6A9D20DE-927A-4541-89A4-2FC867D788FA}" destId="{AB579563-36B7-4EC8-B50E-B3294A60CA1B}" srcOrd="1" destOrd="0" presId="urn:microsoft.com/office/officeart/2008/layout/NameandTitleOrganizationalChart"/>
    <dgm:cxn modelId="{EEFD0093-C512-4A02-9F8B-475D470B6BA3}" srcId="{6A9D20DE-927A-4541-89A4-2FC867D788FA}" destId="{E1041D2F-B7EA-41E9-9069-75270D5845DE}" srcOrd="0" destOrd="0" parTransId="{3E11DDDE-0D8B-4737-8CEF-91448DA0A9F4}" sibTransId="{F60507E0-4C6E-420A-BF01-5E99C19092E5}"/>
    <dgm:cxn modelId="{F830569C-8E98-495F-BB7E-AE973D2457ED}" type="presOf" srcId="{30D3284F-88B1-4FE8-AC45-005062E31017}" destId="{34EBBCE1-4DC9-471C-9DC5-03E742049960}" srcOrd="1" destOrd="0" presId="urn:microsoft.com/office/officeart/2008/layout/NameandTitleOrganizationalChart"/>
    <dgm:cxn modelId="{D5C623A1-7951-4046-AD0F-3E97FED152E5}" type="presOf" srcId="{5EC97DB1-6CB5-421C-9A69-C09E618BFAA8}" destId="{8D3D6DCA-B35E-473B-8A5E-76E21D339FE0}" srcOrd="0" destOrd="0" presId="urn:microsoft.com/office/officeart/2008/layout/NameandTitleOrganizationalChart"/>
    <dgm:cxn modelId="{48D750AC-401F-4ABC-ABC0-9D362EF32C0B}" type="presOf" srcId="{B7010B8E-0220-42F8-B9AD-3C533B3F2A9A}" destId="{CB63B79C-C3E8-4B5B-8099-CCD12A4FE9AC}" srcOrd="0" destOrd="0" presId="urn:microsoft.com/office/officeart/2008/layout/NameandTitleOrganizationalChart"/>
    <dgm:cxn modelId="{E44A1DAD-A519-40BF-8AD9-E4ED497FDD21}" type="presOf" srcId="{FF43C737-2F89-406F-8086-8BEB47A9B390}" destId="{47EFE498-A701-4CE3-BD69-ABC7A6F6335A}" srcOrd="0" destOrd="0" presId="urn:microsoft.com/office/officeart/2008/layout/NameandTitleOrganizationalChart"/>
    <dgm:cxn modelId="{30C399AF-9430-4D76-8DB9-E7351F699C48}" type="presOf" srcId="{14C4E257-6B40-4FC2-B040-F377F646B16D}" destId="{6D6480D4-1B9D-4E5A-A472-63907D461639}" srcOrd="1" destOrd="0" presId="urn:microsoft.com/office/officeart/2008/layout/NameandTitleOrganizationalChart"/>
    <dgm:cxn modelId="{C8428AB2-2474-4F09-9088-A0C14A47DC8F}" type="presOf" srcId="{2274BA0C-F5A0-41DB-BC18-C297DA3EE9E6}" destId="{7E9405E3-1362-49CE-AF30-81C39D2662D2}" srcOrd="0" destOrd="0" presId="urn:microsoft.com/office/officeart/2008/layout/NameandTitleOrganizationalChart"/>
    <dgm:cxn modelId="{111427B6-E0DD-459D-BF39-249B6D515B15}" type="presOf" srcId="{61ADE520-BAF2-4E8C-8FC3-48F9D86DDD09}" destId="{C3111D19-B89B-4C16-AAFB-001C5C89AFCF}" srcOrd="0" destOrd="0" presId="urn:microsoft.com/office/officeart/2008/layout/NameandTitleOrganizationalChart"/>
    <dgm:cxn modelId="{BA9804CA-7A93-4384-A759-1D7B3BCC1D64}" srcId="{6A9D20DE-927A-4541-89A4-2FC867D788FA}" destId="{30D3284F-88B1-4FE8-AC45-005062E31017}" srcOrd="2" destOrd="0" parTransId="{7336EA6F-B043-4CE0-97F2-A6B63F72735F}" sibTransId="{2274BA0C-F5A0-41DB-BC18-C297DA3EE9E6}"/>
    <dgm:cxn modelId="{0CD376D5-1FEF-43A6-B1B7-B5D106C3297F}" type="presOf" srcId="{6A9D20DE-927A-4541-89A4-2FC867D788FA}" destId="{6C59162A-2696-4346-B29F-2C109EC8192B}" srcOrd="0" destOrd="0" presId="urn:microsoft.com/office/officeart/2008/layout/NameandTitleOrganizationalChart"/>
    <dgm:cxn modelId="{A2557CD7-842D-42B4-8993-B0C431E4D973}" type="presOf" srcId="{3E11DDDE-0D8B-4737-8CEF-91448DA0A9F4}" destId="{6588BF92-A25B-4D71-962F-2A63F4F09F4A}" srcOrd="0" destOrd="0" presId="urn:microsoft.com/office/officeart/2008/layout/NameandTitleOrganizationalChart"/>
    <dgm:cxn modelId="{E1A84AE4-90FB-4A45-8CCD-CECD35F97B57}" srcId="{FF43C737-2F89-406F-8086-8BEB47A9B390}" destId="{6A9D20DE-927A-4541-89A4-2FC867D788FA}" srcOrd="0" destOrd="0" parTransId="{2575AD61-D44C-4EC5-8F14-8EAAAE0DD09C}" sibTransId="{3709541B-6CD8-4980-9623-1490745E6146}"/>
    <dgm:cxn modelId="{728E8EEC-2E45-48FC-81EB-503AE618B767}" srcId="{6A9D20DE-927A-4541-89A4-2FC867D788FA}" destId="{14C4E257-6B40-4FC2-B040-F377F646B16D}" srcOrd="1" destOrd="0" parTransId="{53DA1FAA-20FD-4C92-BAF1-BCC0FD6B864A}" sibTransId="{268BFF23-34BF-484B-B7CD-152FCEE21FFE}"/>
    <dgm:cxn modelId="{E04A4CF4-C2C3-44F2-9915-868510170605}" type="presOf" srcId="{4F360A3B-EBB6-4DC8-B734-39C90934F8E5}" destId="{80EA0870-AA5A-4A6B-AEC2-220127A349EB}" srcOrd="0" destOrd="0" presId="urn:microsoft.com/office/officeart/2008/layout/NameandTitleOrganizationalChart"/>
    <dgm:cxn modelId="{6B443CFB-7F4D-49FE-ADA2-06C02CF6408A}" type="presOf" srcId="{F60507E0-4C6E-420A-BF01-5E99C19092E5}" destId="{31B2A88F-B2E2-414D-9442-75FB6FDAFACF}" srcOrd="0" destOrd="0" presId="urn:microsoft.com/office/officeart/2008/layout/NameandTitleOrganizationalChart"/>
    <dgm:cxn modelId="{6415A192-36F8-43B3-8633-AFE62B70F1DF}" type="presParOf" srcId="{47EFE498-A701-4CE3-BD69-ABC7A6F6335A}" destId="{D6263E2D-EB63-4638-BA44-EC836E576580}" srcOrd="0" destOrd="0" presId="urn:microsoft.com/office/officeart/2008/layout/NameandTitleOrganizationalChart"/>
    <dgm:cxn modelId="{AE3DC3F2-38D1-48B2-A80E-0804A9333502}" type="presParOf" srcId="{D6263E2D-EB63-4638-BA44-EC836E576580}" destId="{D400D81C-FF69-4C49-98D9-FE83592DA676}" srcOrd="0" destOrd="0" presId="urn:microsoft.com/office/officeart/2008/layout/NameandTitleOrganizationalChart"/>
    <dgm:cxn modelId="{09AC911C-55A7-4703-9F19-60D9A6000D42}" type="presParOf" srcId="{D400D81C-FF69-4C49-98D9-FE83592DA676}" destId="{6C59162A-2696-4346-B29F-2C109EC8192B}" srcOrd="0" destOrd="0" presId="urn:microsoft.com/office/officeart/2008/layout/NameandTitleOrganizationalChart"/>
    <dgm:cxn modelId="{DB023C7B-9957-4639-8499-ED60D7325A13}" type="presParOf" srcId="{D400D81C-FF69-4C49-98D9-FE83592DA676}" destId="{87CE81FD-5B2A-498D-80B0-BB8486C705AD}" srcOrd="1" destOrd="0" presId="urn:microsoft.com/office/officeart/2008/layout/NameandTitleOrganizationalChart"/>
    <dgm:cxn modelId="{31D2E1DB-4599-4777-B657-86DBBA210826}" type="presParOf" srcId="{D400D81C-FF69-4C49-98D9-FE83592DA676}" destId="{AB579563-36B7-4EC8-B50E-B3294A60CA1B}" srcOrd="2" destOrd="0" presId="urn:microsoft.com/office/officeart/2008/layout/NameandTitleOrganizationalChart"/>
    <dgm:cxn modelId="{6CC02A5E-9005-4B29-8CCC-3A7F1C889804}" type="presParOf" srcId="{D6263E2D-EB63-4638-BA44-EC836E576580}" destId="{C59A6230-5C28-4B12-B16D-4298BF988210}" srcOrd="1" destOrd="0" presId="urn:microsoft.com/office/officeart/2008/layout/NameandTitleOrganizationalChart"/>
    <dgm:cxn modelId="{7DB656E5-5204-463D-8B37-502C8EB8DBCB}" type="presParOf" srcId="{C59A6230-5C28-4B12-B16D-4298BF988210}" destId="{6588BF92-A25B-4D71-962F-2A63F4F09F4A}" srcOrd="0" destOrd="0" presId="urn:microsoft.com/office/officeart/2008/layout/NameandTitleOrganizationalChart"/>
    <dgm:cxn modelId="{BCE54CF1-7AA6-44D7-93D7-E3EDBFAAF817}" type="presParOf" srcId="{C59A6230-5C28-4B12-B16D-4298BF988210}" destId="{68ED18E4-8915-4C5C-B79A-DFC7EA2F6CF2}" srcOrd="1" destOrd="0" presId="urn:microsoft.com/office/officeart/2008/layout/NameandTitleOrganizationalChart"/>
    <dgm:cxn modelId="{A6BC0FCC-6816-4AC6-A2D1-54B3A01CFD55}" type="presParOf" srcId="{68ED18E4-8915-4C5C-B79A-DFC7EA2F6CF2}" destId="{CAC5148E-A546-4EC2-B75D-6B29A7A9648B}" srcOrd="0" destOrd="0" presId="urn:microsoft.com/office/officeart/2008/layout/NameandTitleOrganizationalChart"/>
    <dgm:cxn modelId="{0722DC9B-D0E5-4602-A068-B724EE731B23}" type="presParOf" srcId="{CAC5148E-A546-4EC2-B75D-6B29A7A9648B}" destId="{BCC6BDA5-ADC0-466F-90D3-AAD4085D1A2F}" srcOrd="0" destOrd="0" presId="urn:microsoft.com/office/officeart/2008/layout/NameandTitleOrganizationalChart"/>
    <dgm:cxn modelId="{09F650D6-30D6-43F6-9738-370CF24BC2B3}" type="presParOf" srcId="{CAC5148E-A546-4EC2-B75D-6B29A7A9648B}" destId="{31B2A88F-B2E2-414D-9442-75FB6FDAFACF}" srcOrd="1" destOrd="0" presId="urn:microsoft.com/office/officeart/2008/layout/NameandTitleOrganizationalChart"/>
    <dgm:cxn modelId="{C677A8BD-45AF-4087-8202-A5BE94AD5B82}" type="presParOf" srcId="{CAC5148E-A546-4EC2-B75D-6B29A7A9648B}" destId="{5FC9FD18-7D33-4492-B7B6-1226CA7EBAA9}" srcOrd="2" destOrd="0" presId="urn:microsoft.com/office/officeart/2008/layout/NameandTitleOrganizationalChart"/>
    <dgm:cxn modelId="{A2260A7D-7A64-4112-B740-C98D43A5E93D}" type="presParOf" srcId="{68ED18E4-8915-4C5C-B79A-DFC7EA2F6CF2}" destId="{8D1E40BC-FD6F-4031-A727-579B12CEB265}" srcOrd="1" destOrd="0" presId="urn:microsoft.com/office/officeart/2008/layout/NameandTitleOrganizationalChart"/>
    <dgm:cxn modelId="{94B13101-E160-49FA-BA91-1BAB3392E4E1}" type="presParOf" srcId="{68ED18E4-8915-4C5C-B79A-DFC7EA2F6CF2}" destId="{357CBA23-470A-4EB9-8FF2-065CB60DF84B}" srcOrd="2" destOrd="0" presId="urn:microsoft.com/office/officeart/2008/layout/NameandTitleOrganizationalChart"/>
    <dgm:cxn modelId="{CB30B942-1C7F-40D4-8036-EAB6139C595F}" type="presParOf" srcId="{C59A6230-5C28-4B12-B16D-4298BF988210}" destId="{282A0A53-3C34-446A-8D3E-A72F611780E1}" srcOrd="2" destOrd="0" presId="urn:microsoft.com/office/officeart/2008/layout/NameandTitleOrganizationalChart"/>
    <dgm:cxn modelId="{1034300C-4B08-4059-B15F-CC1FD4142970}" type="presParOf" srcId="{C59A6230-5C28-4B12-B16D-4298BF988210}" destId="{53342E16-0AB9-4801-A01C-08F0797061A2}" srcOrd="3" destOrd="0" presId="urn:microsoft.com/office/officeart/2008/layout/NameandTitleOrganizationalChart"/>
    <dgm:cxn modelId="{F0E5403B-8A95-432B-88C7-69C4BC1D00E7}" type="presParOf" srcId="{53342E16-0AB9-4801-A01C-08F0797061A2}" destId="{8790C1B6-ABAA-4BA5-8523-47090B69FE21}" srcOrd="0" destOrd="0" presId="urn:microsoft.com/office/officeart/2008/layout/NameandTitleOrganizationalChart"/>
    <dgm:cxn modelId="{8243FC7E-389E-409B-8BA3-5FA057E4AE59}" type="presParOf" srcId="{8790C1B6-ABAA-4BA5-8523-47090B69FE21}" destId="{5FA7CB57-A0E5-44ED-AA9B-5DB5D10C6F32}" srcOrd="0" destOrd="0" presId="urn:microsoft.com/office/officeart/2008/layout/NameandTitleOrganizationalChart"/>
    <dgm:cxn modelId="{82B8AEE8-CB08-414C-8E70-13FC029CD716}" type="presParOf" srcId="{8790C1B6-ABAA-4BA5-8523-47090B69FE21}" destId="{B18CD9F0-3925-46B9-A862-4772DA008D5C}" srcOrd="1" destOrd="0" presId="urn:microsoft.com/office/officeart/2008/layout/NameandTitleOrganizationalChart"/>
    <dgm:cxn modelId="{6EF51AA6-21AB-43C1-B529-3ED42610F3BA}" type="presParOf" srcId="{8790C1B6-ABAA-4BA5-8523-47090B69FE21}" destId="{6D6480D4-1B9D-4E5A-A472-63907D461639}" srcOrd="2" destOrd="0" presId="urn:microsoft.com/office/officeart/2008/layout/NameandTitleOrganizationalChart"/>
    <dgm:cxn modelId="{5044D278-022C-43C3-84E0-C29D061493E1}" type="presParOf" srcId="{53342E16-0AB9-4801-A01C-08F0797061A2}" destId="{8F30326B-A79F-4B22-802E-E3EE906D58F3}" srcOrd="1" destOrd="0" presId="urn:microsoft.com/office/officeart/2008/layout/NameandTitleOrganizationalChart"/>
    <dgm:cxn modelId="{F305413E-1980-4C46-BEED-6D9011B4F4D9}" type="presParOf" srcId="{53342E16-0AB9-4801-A01C-08F0797061A2}" destId="{4A387113-E662-4B29-A4F7-0341188FB9E7}" srcOrd="2" destOrd="0" presId="urn:microsoft.com/office/officeart/2008/layout/NameandTitleOrganizationalChart"/>
    <dgm:cxn modelId="{BDDA6551-D0D6-49DC-BC39-44BD0CC63859}" type="presParOf" srcId="{C59A6230-5C28-4B12-B16D-4298BF988210}" destId="{FB898A0D-E115-4123-928A-B3154EA2347C}" srcOrd="4" destOrd="0" presId="urn:microsoft.com/office/officeart/2008/layout/NameandTitleOrganizationalChart"/>
    <dgm:cxn modelId="{A9007E42-E6D8-40AC-8CB7-49C6A93E79A2}" type="presParOf" srcId="{C59A6230-5C28-4B12-B16D-4298BF988210}" destId="{D1BB0E90-F053-4942-9450-65796F98A971}" srcOrd="5" destOrd="0" presId="urn:microsoft.com/office/officeart/2008/layout/NameandTitleOrganizationalChart"/>
    <dgm:cxn modelId="{8D713B8E-65C2-47E8-90AA-DA4E23C49DF6}" type="presParOf" srcId="{D1BB0E90-F053-4942-9450-65796F98A971}" destId="{BE9E5D94-1C50-419B-B737-79C507DD318B}" srcOrd="0" destOrd="0" presId="urn:microsoft.com/office/officeart/2008/layout/NameandTitleOrganizationalChart"/>
    <dgm:cxn modelId="{0DBFC512-A32A-423E-B28B-9C5B94F834FA}" type="presParOf" srcId="{BE9E5D94-1C50-419B-B737-79C507DD318B}" destId="{4FFAE843-8219-4869-9B58-3479E6D325E7}" srcOrd="0" destOrd="0" presId="urn:microsoft.com/office/officeart/2008/layout/NameandTitleOrganizationalChart"/>
    <dgm:cxn modelId="{DA63B534-DDF9-49BB-818E-AB244A817238}" type="presParOf" srcId="{BE9E5D94-1C50-419B-B737-79C507DD318B}" destId="{7E9405E3-1362-49CE-AF30-81C39D2662D2}" srcOrd="1" destOrd="0" presId="urn:microsoft.com/office/officeart/2008/layout/NameandTitleOrganizationalChart"/>
    <dgm:cxn modelId="{6545A664-5AA6-426A-9FFB-A92262969347}" type="presParOf" srcId="{BE9E5D94-1C50-419B-B737-79C507DD318B}" destId="{34EBBCE1-4DC9-471C-9DC5-03E742049960}" srcOrd="2" destOrd="0" presId="urn:microsoft.com/office/officeart/2008/layout/NameandTitleOrganizationalChart"/>
    <dgm:cxn modelId="{4E806188-F9CA-44B0-8EEE-C9D121BFE40B}" type="presParOf" srcId="{D1BB0E90-F053-4942-9450-65796F98A971}" destId="{12CA556B-15E1-4F2B-81F8-6DC4A0119E21}" srcOrd="1" destOrd="0" presId="urn:microsoft.com/office/officeart/2008/layout/NameandTitleOrganizationalChart"/>
    <dgm:cxn modelId="{5148F01F-303A-4747-99B3-FFE7EDFCFFA7}" type="presParOf" srcId="{D1BB0E90-F053-4942-9450-65796F98A971}" destId="{2CF0F673-D5C2-45ED-98D1-921BDF254AEA}" srcOrd="2" destOrd="0" presId="urn:microsoft.com/office/officeart/2008/layout/NameandTitleOrganizationalChart"/>
    <dgm:cxn modelId="{5919BB7D-67B9-46E5-8750-237C9AD515CE}" type="presParOf" srcId="{C59A6230-5C28-4B12-B16D-4298BF988210}" destId="{CB63B79C-C3E8-4B5B-8099-CCD12A4FE9AC}" srcOrd="6" destOrd="0" presId="urn:microsoft.com/office/officeart/2008/layout/NameandTitleOrganizationalChart"/>
    <dgm:cxn modelId="{9E56A209-2A0D-4BF8-99DD-F74453142EAB}" type="presParOf" srcId="{C59A6230-5C28-4B12-B16D-4298BF988210}" destId="{F541F38A-4D56-4D73-90B6-DA45C979CA00}" srcOrd="7" destOrd="0" presId="urn:microsoft.com/office/officeart/2008/layout/NameandTitleOrganizationalChart"/>
    <dgm:cxn modelId="{ED5C3AB5-88E7-45E3-BAB3-DF2FF8108DB6}" type="presParOf" srcId="{F541F38A-4D56-4D73-90B6-DA45C979CA00}" destId="{1E4C5C61-7233-445C-BCCE-BEF8C55392E6}" srcOrd="0" destOrd="0" presId="urn:microsoft.com/office/officeart/2008/layout/NameandTitleOrganizationalChart"/>
    <dgm:cxn modelId="{67DC6028-45AF-4750-BCE4-043D44013065}" type="presParOf" srcId="{1E4C5C61-7233-445C-BCCE-BEF8C55392E6}" destId="{ECCC84F9-86A9-43DE-8D4F-381E9C1F640D}" srcOrd="0" destOrd="0" presId="urn:microsoft.com/office/officeart/2008/layout/NameandTitleOrganizationalChart"/>
    <dgm:cxn modelId="{2AA630D3-389F-4874-AD94-DA61BDD46801}" type="presParOf" srcId="{1E4C5C61-7233-445C-BCCE-BEF8C55392E6}" destId="{C3111D19-B89B-4C16-AAFB-001C5C89AFCF}" srcOrd="1" destOrd="0" presId="urn:microsoft.com/office/officeart/2008/layout/NameandTitleOrganizationalChart"/>
    <dgm:cxn modelId="{E1FAA16D-F8CF-4C60-8F46-BB412E0D1269}" type="presParOf" srcId="{1E4C5C61-7233-445C-BCCE-BEF8C55392E6}" destId="{5887E3F0-4EB3-496B-97E7-C611CF601D45}" srcOrd="2" destOrd="0" presId="urn:microsoft.com/office/officeart/2008/layout/NameandTitleOrganizationalChart"/>
    <dgm:cxn modelId="{EF15E2FB-A5A6-4321-B287-9D3032A58058}" type="presParOf" srcId="{F541F38A-4D56-4D73-90B6-DA45C979CA00}" destId="{CE3952ED-A1EF-467A-AD4F-7F0109534B89}" srcOrd="1" destOrd="0" presId="urn:microsoft.com/office/officeart/2008/layout/NameandTitleOrganizationalChart"/>
    <dgm:cxn modelId="{7B159C9F-89BE-48CC-9B59-0521FC24DE99}" type="presParOf" srcId="{F541F38A-4D56-4D73-90B6-DA45C979CA00}" destId="{631876ED-88D6-4073-9AF7-93D7BAE8C3AD}" srcOrd="2" destOrd="0" presId="urn:microsoft.com/office/officeart/2008/layout/NameandTitleOrganizationalChart"/>
    <dgm:cxn modelId="{1D3C2F7D-59A0-4CDF-B5F1-6BCC920A6170}" type="presParOf" srcId="{C59A6230-5C28-4B12-B16D-4298BF988210}" destId="{80EA0870-AA5A-4A6B-AEC2-220127A349EB}" srcOrd="8" destOrd="0" presId="urn:microsoft.com/office/officeart/2008/layout/NameandTitleOrganizationalChart"/>
    <dgm:cxn modelId="{44703A18-3DAC-4DB3-9711-945AADE556DD}" type="presParOf" srcId="{C59A6230-5C28-4B12-B16D-4298BF988210}" destId="{87D2B7EE-E43B-4154-ACCA-BDA68D55107F}" srcOrd="9" destOrd="0" presId="urn:microsoft.com/office/officeart/2008/layout/NameandTitleOrganizationalChart"/>
    <dgm:cxn modelId="{6DA3282A-C6AC-412E-A524-1D4DBC80F2C7}" type="presParOf" srcId="{87D2B7EE-E43B-4154-ACCA-BDA68D55107F}" destId="{3AF6228B-8CB6-4016-AA85-40C43CACBD7C}" srcOrd="0" destOrd="0" presId="urn:microsoft.com/office/officeart/2008/layout/NameandTitleOrganizationalChart"/>
    <dgm:cxn modelId="{381DE3AA-2039-4CF2-A75D-3AF226F2DF59}" type="presParOf" srcId="{3AF6228B-8CB6-4016-AA85-40C43CACBD7C}" destId="{ECB807BC-6EEF-43AE-A388-E8F4D25D67FB}" srcOrd="0" destOrd="0" presId="urn:microsoft.com/office/officeart/2008/layout/NameandTitleOrganizationalChart"/>
    <dgm:cxn modelId="{712A2596-420D-40B3-A475-6B7E1EEF9953}" type="presParOf" srcId="{3AF6228B-8CB6-4016-AA85-40C43CACBD7C}" destId="{8D3D6DCA-B35E-473B-8A5E-76E21D339FE0}" srcOrd="1" destOrd="0" presId="urn:microsoft.com/office/officeart/2008/layout/NameandTitleOrganizationalChart"/>
    <dgm:cxn modelId="{5A48D135-7175-4A54-99DB-089F17B61127}" type="presParOf" srcId="{3AF6228B-8CB6-4016-AA85-40C43CACBD7C}" destId="{097C67D3-4D6C-4C73-80B9-E14277083E3C}" srcOrd="2" destOrd="0" presId="urn:microsoft.com/office/officeart/2008/layout/NameandTitleOrganizationalChart"/>
    <dgm:cxn modelId="{73CE0EB0-93E6-49F6-82C0-6C158DC941C8}" type="presParOf" srcId="{87D2B7EE-E43B-4154-ACCA-BDA68D55107F}" destId="{4557A471-1421-406D-895D-476FCEE67277}" srcOrd="1" destOrd="0" presId="urn:microsoft.com/office/officeart/2008/layout/NameandTitleOrganizationalChart"/>
    <dgm:cxn modelId="{F6E91113-A9F7-4B5A-8405-867314DF1875}" type="presParOf" srcId="{87D2B7EE-E43B-4154-ACCA-BDA68D55107F}" destId="{21DB7E3D-3A1B-4B32-917D-C2652B7CB613}" srcOrd="2" destOrd="0" presId="urn:microsoft.com/office/officeart/2008/layout/NameandTitleOrganizationalChart"/>
    <dgm:cxn modelId="{BC6C3827-556E-4B8F-B942-08ADD6994073}" type="presParOf" srcId="{D6263E2D-EB63-4638-BA44-EC836E576580}" destId="{452542F9-8014-4B98-83F6-12B471F8C32E}" srcOrd="2" destOrd="0" presId="urn:microsoft.com/office/officeart/2008/layout/NameandTitleOrganizationalChar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B24A9BDD-6406-4E4E-B3FA-2371AB108D5C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A3C20A5A-86B0-48C3-ACE4-CDE794A0DA36}">
      <dgm:prSet phldrT="[Texto]"/>
      <dgm:spPr>
        <a:solidFill>
          <a:schemeClr val="accent2"/>
        </a:solidFill>
      </dgm:spPr>
      <dgm:t>
        <a:bodyPr/>
        <a:lstStyle/>
        <a:p>
          <a:r>
            <a:rPr lang="es-ES" dirty="0"/>
            <a:t>Management</a:t>
          </a:r>
        </a:p>
      </dgm:t>
    </dgm:pt>
    <dgm:pt modelId="{4B753E58-AE97-43A1-AF54-D0A82B1704BD}" type="parTrans" cxnId="{CB541BFF-ECF6-4005-BA12-CDFF906CC9DB}">
      <dgm:prSet/>
      <dgm:spPr/>
      <dgm:t>
        <a:bodyPr/>
        <a:lstStyle/>
        <a:p>
          <a:endParaRPr lang="es-ES"/>
        </a:p>
      </dgm:t>
    </dgm:pt>
    <dgm:pt modelId="{820F8954-06AE-4110-960E-D58D61898399}" type="sibTrans" cxnId="{CB541BFF-ECF6-4005-BA12-CDFF906CC9DB}">
      <dgm:prSet/>
      <dgm:spPr/>
      <dgm:t>
        <a:bodyPr/>
        <a:lstStyle/>
        <a:p>
          <a:endParaRPr lang="es-ES"/>
        </a:p>
      </dgm:t>
    </dgm:pt>
    <dgm:pt modelId="{DA89E657-D46A-4C9F-9BFA-0CD44F966DED}">
      <dgm:prSet phldrT="[Texto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s-ES" dirty="0" err="1"/>
            <a:t>Engineering</a:t>
          </a:r>
          <a:endParaRPr lang="es-ES" dirty="0"/>
        </a:p>
      </dgm:t>
    </dgm:pt>
    <dgm:pt modelId="{6B170167-BABB-4CFE-A173-CF7D71762C3B}" type="parTrans" cxnId="{F4214F85-29FF-4AF5-9510-7F51F4BF9783}">
      <dgm:prSet/>
      <dgm:spPr/>
      <dgm:t>
        <a:bodyPr/>
        <a:lstStyle/>
        <a:p>
          <a:endParaRPr lang="es-ES"/>
        </a:p>
      </dgm:t>
    </dgm:pt>
    <dgm:pt modelId="{7ADD5B83-ED20-49CC-A458-C8C009AF5F9A}" type="sibTrans" cxnId="{F4214F85-29FF-4AF5-9510-7F51F4BF9783}">
      <dgm:prSet/>
      <dgm:spPr/>
      <dgm:t>
        <a:bodyPr/>
        <a:lstStyle/>
        <a:p>
          <a:endParaRPr lang="es-ES"/>
        </a:p>
      </dgm:t>
    </dgm:pt>
    <dgm:pt modelId="{23949E2F-1BD7-4CAF-B7B0-BE0F0A6020E8}">
      <dgm:prSet phldrT="[Texto]"/>
      <dgm:spPr>
        <a:solidFill>
          <a:schemeClr val="accent6"/>
        </a:solidFill>
      </dgm:spPr>
      <dgm:t>
        <a:bodyPr/>
        <a:lstStyle/>
        <a:p>
          <a:r>
            <a:rPr lang="es-ES" dirty="0" err="1"/>
            <a:t>Product</a:t>
          </a:r>
          <a:r>
            <a:rPr lang="es-ES" dirty="0"/>
            <a:t> </a:t>
          </a:r>
          <a:r>
            <a:rPr lang="es-ES" dirty="0" err="1"/>
            <a:t>assurance</a:t>
          </a:r>
          <a:endParaRPr lang="es-ES" dirty="0"/>
        </a:p>
      </dgm:t>
    </dgm:pt>
    <dgm:pt modelId="{E9347C64-AD28-41B0-9052-0AD1EA975F7D}" type="parTrans" cxnId="{116DDC99-6A28-4FBA-9D3F-B94E6EA022B3}">
      <dgm:prSet/>
      <dgm:spPr/>
      <dgm:t>
        <a:bodyPr/>
        <a:lstStyle/>
        <a:p>
          <a:endParaRPr lang="es-ES"/>
        </a:p>
      </dgm:t>
    </dgm:pt>
    <dgm:pt modelId="{02A5F384-6A0E-45C0-97A7-17B066AF210D}" type="sibTrans" cxnId="{116DDC99-6A28-4FBA-9D3F-B94E6EA022B3}">
      <dgm:prSet/>
      <dgm:spPr/>
      <dgm:t>
        <a:bodyPr/>
        <a:lstStyle/>
        <a:p>
          <a:endParaRPr lang="es-ES"/>
        </a:p>
      </dgm:t>
    </dgm:pt>
    <dgm:pt modelId="{5BAD5559-8758-4D7B-93BF-22695343793B}" type="pres">
      <dgm:prSet presAssocID="{B24A9BDD-6406-4E4E-B3FA-2371AB108D5C}" presName="linear" presStyleCnt="0">
        <dgm:presLayoutVars>
          <dgm:animLvl val="lvl"/>
          <dgm:resizeHandles val="exact"/>
        </dgm:presLayoutVars>
      </dgm:prSet>
      <dgm:spPr/>
    </dgm:pt>
    <dgm:pt modelId="{18E615BD-8829-4902-9A92-BE3329AC5A67}" type="pres">
      <dgm:prSet presAssocID="{A3C20A5A-86B0-48C3-ACE4-CDE794A0DA36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22F7CF89-98FE-46E0-807B-01D28E5A005B}" type="pres">
      <dgm:prSet presAssocID="{820F8954-06AE-4110-960E-D58D61898399}" presName="spacer" presStyleCnt="0"/>
      <dgm:spPr/>
    </dgm:pt>
    <dgm:pt modelId="{96CC1112-58E7-48F0-B818-3895791D82FE}" type="pres">
      <dgm:prSet presAssocID="{DA89E657-D46A-4C9F-9BFA-0CD44F966DED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4219B268-8020-4887-AEF6-146639DA2D7F}" type="pres">
      <dgm:prSet presAssocID="{7ADD5B83-ED20-49CC-A458-C8C009AF5F9A}" presName="spacer" presStyleCnt="0"/>
      <dgm:spPr/>
    </dgm:pt>
    <dgm:pt modelId="{47637A46-B281-4C52-B2BF-8577BE916AD8}" type="pres">
      <dgm:prSet presAssocID="{23949E2F-1BD7-4CAF-B7B0-BE0F0A6020E8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28E64D14-7939-481D-92CB-42CEA264BADF}" type="presOf" srcId="{B24A9BDD-6406-4E4E-B3FA-2371AB108D5C}" destId="{5BAD5559-8758-4D7B-93BF-22695343793B}" srcOrd="0" destOrd="0" presId="urn:microsoft.com/office/officeart/2005/8/layout/vList2"/>
    <dgm:cxn modelId="{EF23A03F-D4F4-4855-A631-A0AD69EEC705}" type="presOf" srcId="{A3C20A5A-86B0-48C3-ACE4-CDE794A0DA36}" destId="{18E615BD-8829-4902-9A92-BE3329AC5A67}" srcOrd="0" destOrd="0" presId="urn:microsoft.com/office/officeart/2005/8/layout/vList2"/>
    <dgm:cxn modelId="{F4214F85-29FF-4AF5-9510-7F51F4BF9783}" srcId="{B24A9BDD-6406-4E4E-B3FA-2371AB108D5C}" destId="{DA89E657-D46A-4C9F-9BFA-0CD44F966DED}" srcOrd="1" destOrd="0" parTransId="{6B170167-BABB-4CFE-A173-CF7D71762C3B}" sibTransId="{7ADD5B83-ED20-49CC-A458-C8C009AF5F9A}"/>
    <dgm:cxn modelId="{116DDC99-6A28-4FBA-9D3F-B94E6EA022B3}" srcId="{B24A9BDD-6406-4E4E-B3FA-2371AB108D5C}" destId="{23949E2F-1BD7-4CAF-B7B0-BE0F0A6020E8}" srcOrd="2" destOrd="0" parTransId="{E9347C64-AD28-41B0-9052-0AD1EA975F7D}" sibTransId="{02A5F384-6A0E-45C0-97A7-17B066AF210D}"/>
    <dgm:cxn modelId="{55A3A9DB-581F-41FC-ABD0-02F121A5AA10}" type="presOf" srcId="{23949E2F-1BD7-4CAF-B7B0-BE0F0A6020E8}" destId="{47637A46-B281-4C52-B2BF-8577BE916AD8}" srcOrd="0" destOrd="0" presId="urn:microsoft.com/office/officeart/2005/8/layout/vList2"/>
    <dgm:cxn modelId="{7E7DE1DE-B418-468A-9C08-7F62AD44355A}" type="presOf" srcId="{DA89E657-D46A-4C9F-9BFA-0CD44F966DED}" destId="{96CC1112-58E7-48F0-B818-3895791D82FE}" srcOrd="0" destOrd="0" presId="urn:microsoft.com/office/officeart/2005/8/layout/vList2"/>
    <dgm:cxn modelId="{CB541BFF-ECF6-4005-BA12-CDFF906CC9DB}" srcId="{B24A9BDD-6406-4E4E-B3FA-2371AB108D5C}" destId="{A3C20A5A-86B0-48C3-ACE4-CDE794A0DA36}" srcOrd="0" destOrd="0" parTransId="{4B753E58-AE97-43A1-AF54-D0A82B1704BD}" sibTransId="{820F8954-06AE-4110-960E-D58D61898399}"/>
    <dgm:cxn modelId="{C218A503-260F-409F-B2DE-CCAA9F797367}" type="presParOf" srcId="{5BAD5559-8758-4D7B-93BF-22695343793B}" destId="{18E615BD-8829-4902-9A92-BE3329AC5A67}" srcOrd="0" destOrd="0" presId="urn:microsoft.com/office/officeart/2005/8/layout/vList2"/>
    <dgm:cxn modelId="{DB367533-9F73-4ECD-AF8E-37DE22EE8FF4}" type="presParOf" srcId="{5BAD5559-8758-4D7B-93BF-22695343793B}" destId="{22F7CF89-98FE-46E0-807B-01D28E5A005B}" srcOrd="1" destOrd="0" presId="urn:microsoft.com/office/officeart/2005/8/layout/vList2"/>
    <dgm:cxn modelId="{67274F66-637B-4924-AF8E-F50A5421C0FD}" type="presParOf" srcId="{5BAD5559-8758-4D7B-93BF-22695343793B}" destId="{96CC1112-58E7-48F0-B818-3895791D82FE}" srcOrd="2" destOrd="0" presId="urn:microsoft.com/office/officeart/2005/8/layout/vList2"/>
    <dgm:cxn modelId="{D40FED2D-9EB6-4FAD-82F2-9F5C2E18F110}" type="presParOf" srcId="{5BAD5559-8758-4D7B-93BF-22695343793B}" destId="{4219B268-8020-4887-AEF6-146639DA2D7F}" srcOrd="3" destOrd="0" presId="urn:microsoft.com/office/officeart/2005/8/layout/vList2"/>
    <dgm:cxn modelId="{205E14A8-AFF9-4982-A3EF-283AAF6219EC}" type="presParOf" srcId="{5BAD5559-8758-4D7B-93BF-22695343793B}" destId="{47637A46-B281-4C52-B2BF-8577BE916AD8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FF43C737-2F89-406F-8086-8BEB47A9B390}" type="doc">
      <dgm:prSet loTypeId="urn:microsoft.com/office/officeart/2008/layout/NameandTitleOrganizationalChart" loCatId="hierarchy" qsTypeId="urn:microsoft.com/office/officeart/2005/8/quickstyle/simple1" qsCatId="simple" csTypeId="urn:microsoft.com/office/officeart/2005/8/colors/accent4_2" csCatId="accent4" phldr="1"/>
      <dgm:spPr/>
      <dgm:t>
        <a:bodyPr/>
        <a:lstStyle/>
        <a:p>
          <a:endParaRPr lang="es-ES"/>
        </a:p>
      </dgm:t>
    </dgm:pt>
    <dgm:pt modelId="{5C92A51A-0DA2-4AF1-AA7F-385C49238B7C}">
      <dgm:prSet phldrT="[Texto]"/>
      <dgm:spPr>
        <a:solidFill>
          <a:schemeClr val="accent4">
            <a:lumMod val="50000"/>
          </a:schemeClr>
        </a:solidFill>
      </dgm:spPr>
      <dgm:t>
        <a:bodyPr/>
        <a:lstStyle/>
        <a:p>
          <a:r>
            <a:rPr lang="es-ES" dirty="0" err="1"/>
            <a:t>Thermal</a:t>
          </a:r>
          <a:r>
            <a:rPr lang="es-ES" dirty="0"/>
            <a:t> control</a:t>
          </a:r>
        </a:p>
      </dgm:t>
    </dgm:pt>
    <dgm:pt modelId="{A97E14F3-5D7D-4A40-AB66-0F5FD3943D57}" type="parTrans" cxnId="{F8CCC421-68D5-454B-A8F1-FB45B1FD3372}">
      <dgm:prSet/>
      <dgm:spPr/>
      <dgm:t>
        <a:bodyPr/>
        <a:lstStyle/>
        <a:p>
          <a:endParaRPr lang="es-ES"/>
        </a:p>
      </dgm:t>
    </dgm:pt>
    <dgm:pt modelId="{6C8ABA30-C415-4566-BCDE-760BC003893A}" type="sibTrans" cxnId="{F8CCC421-68D5-454B-A8F1-FB45B1FD3372}">
      <dgm:prSet/>
      <dgm:spPr/>
      <dgm:t>
        <a:bodyPr/>
        <a:lstStyle/>
        <a:p>
          <a:r>
            <a:rPr lang="es-ES" dirty="0"/>
            <a:t>WP - 1.1.2</a:t>
          </a:r>
        </a:p>
      </dgm:t>
    </dgm:pt>
    <dgm:pt modelId="{CADE4914-577F-4DA0-AB7D-4EE0ACBDCA72}">
      <dgm:prSet phldrT="[Texto]"/>
      <dgm:spPr/>
      <dgm:t>
        <a:bodyPr/>
        <a:lstStyle/>
        <a:p>
          <a:r>
            <a:rPr lang="es-ES" dirty="0" err="1"/>
            <a:t>Thermal</a:t>
          </a:r>
          <a:r>
            <a:rPr lang="es-ES" dirty="0"/>
            <a:t> </a:t>
          </a:r>
          <a:r>
            <a:rPr lang="es-ES" dirty="0" err="1">
              <a:latin typeface="Aptos Display" panose="02110004020202020204"/>
            </a:rPr>
            <a:t>analysis</a:t>
          </a:r>
          <a:r>
            <a:rPr lang="es-ES" dirty="0"/>
            <a:t> and </a:t>
          </a:r>
          <a:r>
            <a:rPr lang="es-ES" dirty="0" err="1"/>
            <a:t>simulation</a:t>
          </a:r>
          <a:endParaRPr lang="es-ES" dirty="0"/>
        </a:p>
      </dgm:t>
    </dgm:pt>
    <dgm:pt modelId="{1E652B05-C2B5-43B4-9580-BD1BAA53CD8B}" type="parTrans" cxnId="{6B5E89EE-56A3-4259-953C-646668CE0A90}">
      <dgm:prSet/>
      <dgm:spPr/>
      <dgm:t>
        <a:bodyPr/>
        <a:lstStyle/>
        <a:p>
          <a:endParaRPr lang="es-ES"/>
        </a:p>
      </dgm:t>
    </dgm:pt>
    <dgm:pt modelId="{480297C1-87F1-4A91-B978-27BC7285BBE8}" type="sibTrans" cxnId="{6B5E89EE-56A3-4259-953C-646668CE0A90}">
      <dgm:prSet/>
      <dgm:spPr/>
      <dgm:t>
        <a:bodyPr/>
        <a:lstStyle/>
        <a:p>
          <a:r>
            <a:rPr lang="es-ES" dirty="0"/>
            <a:t>WP - 1.1.2.1</a:t>
          </a:r>
        </a:p>
      </dgm:t>
    </dgm:pt>
    <dgm:pt modelId="{6223DCCD-747D-4999-80E5-35E520477C61}">
      <dgm:prSet phldrT="[Texto]"/>
      <dgm:spPr/>
      <dgm:t>
        <a:bodyPr/>
        <a:lstStyle/>
        <a:p>
          <a:r>
            <a:rPr lang="es-ES" dirty="0" err="1"/>
            <a:t>System</a:t>
          </a:r>
          <a:r>
            <a:rPr lang="es-ES" dirty="0"/>
            <a:t> </a:t>
          </a:r>
          <a:r>
            <a:rPr lang="es-ES" dirty="0" err="1"/>
            <a:t>design</a:t>
          </a:r>
          <a:endParaRPr lang="es-ES" dirty="0"/>
        </a:p>
      </dgm:t>
    </dgm:pt>
    <dgm:pt modelId="{B3BD5A98-0262-445C-8FE0-D5904B90F786}" type="parTrans" cxnId="{8EB2D516-790C-4EE6-8DB9-C71A6656204B}">
      <dgm:prSet/>
      <dgm:spPr/>
      <dgm:t>
        <a:bodyPr/>
        <a:lstStyle/>
        <a:p>
          <a:endParaRPr lang="es-ES"/>
        </a:p>
      </dgm:t>
    </dgm:pt>
    <dgm:pt modelId="{0F06A0A2-123E-45BF-873C-7D3210D76602}" type="sibTrans" cxnId="{8EB2D516-790C-4EE6-8DB9-C71A6656204B}">
      <dgm:prSet/>
      <dgm:spPr/>
      <dgm:t>
        <a:bodyPr/>
        <a:lstStyle/>
        <a:p>
          <a:r>
            <a:rPr lang="es-ES" dirty="0"/>
            <a:t>WP - 1.1.2.2</a:t>
          </a:r>
        </a:p>
      </dgm:t>
    </dgm:pt>
    <dgm:pt modelId="{1506AF82-EF7B-4AFC-87D4-716048EEA975}">
      <dgm:prSet phldrT="[Texto]"/>
      <dgm:spPr>
        <a:gradFill rotWithShape="0">
          <a:gsLst>
            <a:gs pos="48000">
              <a:schemeClr val="accent6"/>
            </a:gs>
            <a:gs pos="57000">
              <a:srgbClr val="00B0F0"/>
            </a:gs>
            <a:gs pos="60000">
              <a:srgbClr val="00B0F0"/>
            </a:gs>
            <a:gs pos="60000">
              <a:srgbClr val="00B0F0"/>
            </a:gs>
          </a:gsLst>
          <a:lin ang="2700000" scaled="1"/>
        </a:gradFill>
      </dgm:spPr>
      <dgm:t>
        <a:bodyPr/>
        <a:lstStyle/>
        <a:p>
          <a:pPr rtl="0"/>
          <a:r>
            <a:rPr lang="es-ES" dirty="0" err="1"/>
            <a:t>Functional</a:t>
          </a:r>
          <a:r>
            <a:rPr lang="es-ES" dirty="0"/>
            <a:t> </a:t>
          </a:r>
          <a:r>
            <a:rPr lang="es-ES" dirty="0">
              <a:latin typeface="Aptos Display" panose="02110004020202020204"/>
            </a:rPr>
            <a:t> and </a:t>
          </a:r>
          <a:r>
            <a:rPr lang="es-ES" dirty="0" err="1">
              <a:latin typeface="Aptos Display" panose="02110004020202020204"/>
            </a:rPr>
            <a:t>environmental</a:t>
          </a:r>
          <a:r>
            <a:rPr lang="es-ES" dirty="0">
              <a:latin typeface="Aptos Display" panose="02110004020202020204"/>
            </a:rPr>
            <a:t> </a:t>
          </a:r>
          <a:r>
            <a:rPr lang="es-ES" dirty="0" err="1">
              <a:latin typeface="Aptos Display" panose="02110004020202020204"/>
            </a:rPr>
            <a:t>tests</a:t>
          </a:r>
          <a:endParaRPr lang="es-ES" dirty="0"/>
        </a:p>
      </dgm:t>
    </dgm:pt>
    <dgm:pt modelId="{A59B99F9-4867-4401-82AD-4E8214AF3A25}" type="parTrans" cxnId="{67295C60-5E85-484E-BDFA-954E6CF16F39}">
      <dgm:prSet/>
      <dgm:spPr/>
      <dgm:t>
        <a:bodyPr/>
        <a:lstStyle/>
        <a:p>
          <a:endParaRPr lang="es-ES"/>
        </a:p>
      </dgm:t>
    </dgm:pt>
    <dgm:pt modelId="{15BCBE43-1C44-4DEA-978A-CCC80C77931C}" type="sibTrans" cxnId="{67295C60-5E85-484E-BDFA-954E6CF16F39}">
      <dgm:prSet/>
      <dgm:spPr/>
      <dgm:t>
        <a:bodyPr/>
        <a:lstStyle/>
        <a:p>
          <a:r>
            <a:rPr lang="es-ES" dirty="0"/>
            <a:t>WP - 1.1.2.3</a:t>
          </a:r>
        </a:p>
      </dgm:t>
    </dgm:pt>
    <dgm:pt modelId="{0B63FE57-744D-46B5-8F65-A80F396EFF5C}">
      <dgm:prSet phldrT="[Texto]"/>
      <dgm:spPr>
        <a:gradFill rotWithShape="0">
          <a:gsLst>
            <a:gs pos="54000">
              <a:schemeClr val="accent6"/>
            </a:gs>
            <a:gs pos="51000">
              <a:schemeClr val="accent6"/>
            </a:gs>
            <a:gs pos="53000">
              <a:srgbClr val="00B0F0"/>
            </a:gs>
            <a:gs pos="55000">
              <a:srgbClr val="00B0F0"/>
            </a:gs>
            <a:gs pos="54000">
              <a:srgbClr val="00B0F0"/>
            </a:gs>
          </a:gsLst>
          <a:lin ang="2700000" scaled="1"/>
        </a:gradFill>
      </dgm:spPr>
      <dgm:t>
        <a:bodyPr/>
        <a:lstStyle/>
        <a:p>
          <a:r>
            <a:rPr lang="es-ES" dirty="0" err="1"/>
            <a:t>Subsystem</a:t>
          </a:r>
          <a:r>
            <a:rPr lang="es-ES" dirty="0"/>
            <a:t> </a:t>
          </a:r>
          <a:r>
            <a:rPr lang="es-ES" dirty="0" err="1"/>
            <a:t>assembly</a:t>
          </a:r>
          <a:endParaRPr lang="es-ES" dirty="0"/>
        </a:p>
      </dgm:t>
    </dgm:pt>
    <dgm:pt modelId="{E1ED068B-6E28-49EF-B8CE-8ABCF95C4709}" type="parTrans" cxnId="{79FBF90D-6DA6-4D69-8B3B-84FBE960C4AA}">
      <dgm:prSet/>
      <dgm:spPr/>
      <dgm:t>
        <a:bodyPr/>
        <a:lstStyle/>
        <a:p>
          <a:endParaRPr lang="es-ES"/>
        </a:p>
      </dgm:t>
    </dgm:pt>
    <dgm:pt modelId="{8A8FF770-8CC2-485F-B272-3E959F4E4CF3}" type="sibTrans" cxnId="{79FBF90D-6DA6-4D69-8B3B-84FBE960C4AA}">
      <dgm:prSet/>
      <dgm:spPr/>
      <dgm:t>
        <a:bodyPr/>
        <a:lstStyle/>
        <a:p>
          <a:r>
            <a:rPr lang="es-ES" dirty="0"/>
            <a:t>WP - 1.1.2.4</a:t>
          </a:r>
        </a:p>
      </dgm:t>
    </dgm:pt>
    <dgm:pt modelId="{6ACF8DD1-A165-483E-987D-1E57672731D8}">
      <dgm:prSet phldrT="[Texto]"/>
      <dgm:spPr>
        <a:gradFill flip="none" rotWithShape="1">
          <a:gsLst>
            <a:gs pos="43000">
              <a:schemeClr val="accent2"/>
            </a:gs>
            <a:gs pos="53000">
              <a:srgbClr val="00B0F0"/>
            </a:gs>
            <a:gs pos="55000">
              <a:srgbClr val="00B0F0"/>
            </a:gs>
            <a:gs pos="54000">
              <a:srgbClr val="00B0F0"/>
            </a:gs>
          </a:gsLst>
          <a:lin ang="2700000" scaled="1"/>
          <a:tileRect/>
        </a:gradFill>
      </dgm:spPr>
      <dgm:t>
        <a:bodyPr/>
        <a:lstStyle/>
        <a:p>
          <a:r>
            <a:rPr lang="es-ES" dirty="0" err="1"/>
            <a:t>Documentation</a:t>
          </a:r>
          <a:r>
            <a:rPr lang="es-ES" dirty="0"/>
            <a:t> and </a:t>
          </a:r>
          <a:r>
            <a:rPr lang="es-ES" dirty="0" err="1"/>
            <a:t>reviews</a:t>
          </a:r>
          <a:endParaRPr lang="es-ES" dirty="0"/>
        </a:p>
      </dgm:t>
    </dgm:pt>
    <dgm:pt modelId="{7FF1747B-30A0-4B7D-9FB9-D86BB8AC9105}" type="parTrans" cxnId="{80BDB820-8B99-4B68-98CE-5C4B195C6F2A}">
      <dgm:prSet/>
      <dgm:spPr/>
      <dgm:t>
        <a:bodyPr/>
        <a:lstStyle/>
        <a:p>
          <a:endParaRPr lang="es-ES"/>
        </a:p>
      </dgm:t>
    </dgm:pt>
    <dgm:pt modelId="{4A804D48-6DA5-4A6A-A814-681E4378F594}" type="sibTrans" cxnId="{80BDB820-8B99-4B68-98CE-5C4B195C6F2A}">
      <dgm:prSet/>
      <dgm:spPr/>
      <dgm:t>
        <a:bodyPr/>
        <a:lstStyle/>
        <a:p>
          <a:r>
            <a:rPr lang="es-ES" dirty="0"/>
            <a:t>WP – 1.1.2.6</a:t>
          </a:r>
        </a:p>
      </dgm:t>
    </dgm:pt>
    <dgm:pt modelId="{44002849-2575-4221-810D-5F309557F2AA}">
      <dgm:prSet phldrT="[Texto]"/>
      <dgm:spPr>
        <a:gradFill rotWithShape="0">
          <a:gsLst>
            <a:gs pos="54000">
              <a:schemeClr val="accent6"/>
            </a:gs>
            <a:gs pos="51000">
              <a:schemeClr val="accent6"/>
            </a:gs>
            <a:gs pos="53000">
              <a:srgbClr val="00B0F0"/>
            </a:gs>
            <a:gs pos="55000">
              <a:srgbClr val="00B0F0"/>
            </a:gs>
            <a:gs pos="54000">
              <a:srgbClr val="00B0F0"/>
            </a:gs>
          </a:gsLst>
          <a:lin ang="2700000" scaled="1"/>
        </a:gradFill>
      </dgm:spPr>
      <dgm:t>
        <a:bodyPr/>
        <a:lstStyle/>
        <a:p>
          <a:r>
            <a:rPr lang="es-ES" dirty="0" err="1"/>
            <a:t>Assembly</a:t>
          </a:r>
          <a:r>
            <a:rPr lang="es-ES" dirty="0"/>
            <a:t> </a:t>
          </a:r>
          <a:r>
            <a:rPr lang="es-ES" dirty="0" err="1"/>
            <a:t>integration</a:t>
          </a:r>
          <a:r>
            <a:rPr lang="es-ES" dirty="0"/>
            <a:t> and </a:t>
          </a:r>
          <a:r>
            <a:rPr lang="es-ES" dirty="0" err="1"/>
            <a:t>verification</a:t>
          </a:r>
          <a:endParaRPr lang="es-ES" dirty="0"/>
        </a:p>
      </dgm:t>
    </dgm:pt>
    <dgm:pt modelId="{4E1FDD06-C29F-4CDF-A70A-0B2ABAA152FA}" type="parTrans" cxnId="{936CF6E1-BD42-4382-86EA-3FBCFF286280}">
      <dgm:prSet/>
      <dgm:spPr/>
      <dgm:t>
        <a:bodyPr/>
        <a:lstStyle/>
        <a:p>
          <a:endParaRPr lang="es-ES"/>
        </a:p>
      </dgm:t>
    </dgm:pt>
    <dgm:pt modelId="{22D2D7DA-AB6A-4E98-8190-E5F42E616796}" type="sibTrans" cxnId="{936CF6E1-BD42-4382-86EA-3FBCFF286280}">
      <dgm:prSet/>
      <dgm:spPr/>
      <dgm:t>
        <a:bodyPr/>
        <a:lstStyle/>
        <a:p>
          <a:r>
            <a:rPr lang="es-ES" dirty="0"/>
            <a:t>WP – 1.1.2.5</a:t>
          </a:r>
        </a:p>
      </dgm:t>
    </dgm:pt>
    <dgm:pt modelId="{47EFE498-A701-4CE3-BD69-ABC7A6F6335A}" type="pres">
      <dgm:prSet presAssocID="{FF43C737-2F89-406F-8086-8BEB47A9B39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7A3CEA9F-B4BC-4530-8499-BAD71D191638}" type="pres">
      <dgm:prSet presAssocID="{5C92A51A-0DA2-4AF1-AA7F-385C49238B7C}" presName="hierRoot1" presStyleCnt="0">
        <dgm:presLayoutVars>
          <dgm:hierBranch val="init"/>
        </dgm:presLayoutVars>
      </dgm:prSet>
      <dgm:spPr/>
    </dgm:pt>
    <dgm:pt modelId="{377C9CBB-9417-4B24-BE38-8520335C198F}" type="pres">
      <dgm:prSet presAssocID="{5C92A51A-0DA2-4AF1-AA7F-385C49238B7C}" presName="rootComposite1" presStyleCnt="0"/>
      <dgm:spPr/>
    </dgm:pt>
    <dgm:pt modelId="{EC1858E5-8A38-4AE5-8CE8-3C380762CD02}" type="pres">
      <dgm:prSet presAssocID="{5C92A51A-0DA2-4AF1-AA7F-385C49238B7C}" presName="rootText1" presStyleLbl="node0" presStyleIdx="0" presStyleCnt="1">
        <dgm:presLayoutVars>
          <dgm:chMax/>
          <dgm:chPref val="3"/>
        </dgm:presLayoutVars>
      </dgm:prSet>
      <dgm:spPr/>
    </dgm:pt>
    <dgm:pt modelId="{4B6FF963-F539-4656-9477-424A10AA8D93}" type="pres">
      <dgm:prSet presAssocID="{5C92A51A-0DA2-4AF1-AA7F-385C49238B7C}" presName="titleText1" presStyleLbl="fgAcc0" presStyleIdx="0" presStyleCnt="1">
        <dgm:presLayoutVars>
          <dgm:chMax val="0"/>
          <dgm:chPref val="0"/>
        </dgm:presLayoutVars>
      </dgm:prSet>
      <dgm:spPr/>
    </dgm:pt>
    <dgm:pt modelId="{D039D5C0-7995-42FF-B6B0-9C3382B3CE3D}" type="pres">
      <dgm:prSet presAssocID="{5C92A51A-0DA2-4AF1-AA7F-385C49238B7C}" presName="rootConnector1" presStyleLbl="node1" presStyleIdx="0" presStyleCnt="6"/>
      <dgm:spPr/>
    </dgm:pt>
    <dgm:pt modelId="{9715EF84-F8F8-4724-A917-0738CA71C1D2}" type="pres">
      <dgm:prSet presAssocID="{5C92A51A-0DA2-4AF1-AA7F-385C49238B7C}" presName="hierChild2" presStyleCnt="0"/>
      <dgm:spPr/>
    </dgm:pt>
    <dgm:pt modelId="{66CC45DA-69F5-4787-AFBF-BAB997CDE1BF}" type="pres">
      <dgm:prSet presAssocID="{1E652B05-C2B5-43B4-9580-BD1BAA53CD8B}" presName="Name37" presStyleLbl="parChTrans1D2" presStyleIdx="0" presStyleCnt="6"/>
      <dgm:spPr/>
    </dgm:pt>
    <dgm:pt modelId="{EA3B1E62-1B1D-4290-B7AE-16816EC9FFA7}" type="pres">
      <dgm:prSet presAssocID="{CADE4914-577F-4DA0-AB7D-4EE0ACBDCA72}" presName="hierRoot2" presStyleCnt="0">
        <dgm:presLayoutVars>
          <dgm:hierBranch val="init"/>
        </dgm:presLayoutVars>
      </dgm:prSet>
      <dgm:spPr/>
    </dgm:pt>
    <dgm:pt modelId="{22A46D18-44BF-4023-A0D6-89F3D5736146}" type="pres">
      <dgm:prSet presAssocID="{CADE4914-577F-4DA0-AB7D-4EE0ACBDCA72}" presName="rootComposite" presStyleCnt="0"/>
      <dgm:spPr/>
    </dgm:pt>
    <dgm:pt modelId="{30AEBB3F-1A69-4AB8-B746-F3B55DE36425}" type="pres">
      <dgm:prSet presAssocID="{CADE4914-577F-4DA0-AB7D-4EE0ACBDCA72}" presName="rootText" presStyleLbl="node1" presStyleIdx="0" presStyleCnt="6">
        <dgm:presLayoutVars>
          <dgm:chMax/>
          <dgm:chPref val="3"/>
        </dgm:presLayoutVars>
      </dgm:prSet>
      <dgm:spPr/>
    </dgm:pt>
    <dgm:pt modelId="{864414C5-8070-4A2A-A628-9266E2A54896}" type="pres">
      <dgm:prSet presAssocID="{CADE4914-577F-4DA0-AB7D-4EE0ACBDCA72}" presName="titleText2" presStyleLbl="fgAcc1" presStyleIdx="0" presStyleCnt="6">
        <dgm:presLayoutVars>
          <dgm:chMax val="0"/>
          <dgm:chPref val="0"/>
        </dgm:presLayoutVars>
      </dgm:prSet>
      <dgm:spPr/>
    </dgm:pt>
    <dgm:pt modelId="{AE5E7C61-9A23-4AC9-823B-8AFD6E4AC191}" type="pres">
      <dgm:prSet presAssocID="{CADE4914-577F-4DA0-AB7D-4EE0ACBDCA72}" presName="rootConnector" presStyleLbl="node2" presStyleIdx="0" presStyleCnt="0"/>
      <dgm:spPr/>
    </dgm:pt>
    <dgm:pt modelId="{E9273E80-380F-4392-BD1C-CFD5258C6E26}" type="pres">
      <dgm:prSet presAssocID="{CADE4914-577F-4DA0-AB7D-4EE0ACBDCA72}" presName="hierChild4" presStyleCnt="0"/>
      <dgm:spPr/>
    </dgm:pt>
    <dgm:pt modelId="{2A4AA5F4-5D20-410E-AE64-105692152A13}" type="pres">
      <dgm:prSet presAssocID="{CADE4914-577F-4DA0-AB7D-4EE0ACBDCA72}" presName="hierChild5" presStyleCnt="0"/>
      <dgm:spPr/>
    </dgm:pt>
    <dgm:pt modelId="{48C89775-27E9-4592-9ACD-37B4FD0B2F6E}" type="pres">
      <dgm:prSet presAssocID="{B3BD5A98-0262-445C-8FE0-D5904B90F786}" presName="Name37" presStyleLbl="parChTrans1D2" presStyleIdx="1" presStyleCnt="6"/>
      <dgm:spPr/>
    </dgm:pt>
    <dgm:pt modelId="{A633A9D9-6E06-4FE9-B70E-62041C073438}" type="pres">
      <dgm:prSet presAssocID="{6223DCCD-747D-4999-80E5-35E520477C61}" presName="hierRoot2" presStyleCnt="0">
        <dgm:presLayoutVars>
          <dgm:hierBranch val="init"/>
        </dgm:presLayoutVars>
      </dgm:prSet>
      <dgm:spPr/>
    </dgm:pt>
    <dgm:pt modelId="{84214DC5-199F-494F-A479-20FB3B675473}" type="pres">
      <dgm:prSet presAssocID="{6223DCCD-747D-4999-80E5-35E520477C61}" presName="rootComposite" presStyleCnt="0"/>
      <dgm:spPr/>
    </dgm:pt>
    <dgm:pt modelId="{0494D55B-BBC7-4E98-9E14-42F3ACD29E79}" type="pres">
      <dgm:prSet presAssocID="{6223DCCD-747D-4999-80E5-35E520477C61}" presName="rootText" presStyleLbl="node1" presStyleIdx="1" presStyleCnt="6">
        <dgm:presLayoutVars>
          <dgm:chMax/>
          <dgm:chPref val="3"/>
        </dgm:presLayoutVars>
      </dgm:prSet>
      <dgm:spPr/>
    </dgm:pt>
    <dgm:pt modelId="{981F0A2D-E403-4294-A77F-CFE73231A9F3}" type="pres">
      <dgm:prSet presAssocID="{6223DCCD-747D-4999-80E5-35E520477C61}" presName="titleText2" presStyleLbl="fgAcc1" presStyleIdx="1" presStyleCnt="6">
        <dgm:presLayoutVars>
          <dgm:chMax val="0"/>
          <dgm:chPref val="0"/>
        </dgm:presLayoutVars>
      </dgm:prSet>
      <dgm:spPr/>
    </dgm:pt>
    <dgm:pt modelId="{70321374-7101-40CA-A01F-18AD178E2268}" type="pres">
      <dgm:prSet presAssocID="{6223DCCD-747D-4999-80E5-35E520477C61}" presName="rootConnector" presStyleLbl="node2" presStyleIdx="0" presStyleCnt="0"/>
      <dgm:spPr/>
    </dgm:pt>
    <dgm:pt modelId="{0D7A326F-8F01-4D86-A95C-58966E2787A6}" type="pres">
      <dgm:prSet presAssocID="{6223DCCD-747D-4999-80E5-35E520477C61}" presName="hierChild4" presStyleCnt="0"/>
      <dgm:spPr/>
    </dgm:pt>
    <dgm:pt modelId="{4AF45521-144B-4C31-8B27-E771B981B5BE}" type="pres">
      <dgm:prSet presAssocID="{6223DCCD-747D-4999-80E5-35E520477C61}" presName="hierChild5" presStyleCnt="0"/>
      <dgm:spPr/>
    </dgm:pt>
    <dgm:pt modelId="{A963298E-8D1E-4C66-A5E2-1EDD5C091341}" type="pres">
      <dgm:prSet presAssocID="{A59B99F9-4867-4401-82AD-4E8214AF3A25}" presName="Name37" presStyleLbl="parChTrans1D2" presStyleIdx="2" presStyleCnt="6"/>
      <dgm:spPr/>
    </dgm:pt>
    <dgm:pt modelId="{3287514E-FFE9-47D0-AEB7-D649BA2A9FBE}" type="pres">
      <dgm:prSet presAssocID="{1506AF82-EF7B-4AFC-87D4-716048EEA975}" presName="hierRoot2" presStyleCnt="0">
        <dgm:presLayoutVars>
          <dgm:hierBranch val="init"/>
        </dgm:presLayoutVars>
      </dgm:prSet>
      <dgm:spPr/>
    </dgm:pt>
    <dgm:pt modelId="{C43C7C47-97BA-46A6-8A0B-6B6FEF049DB5}" type="pres">
      <dgm:prSet presAssocID="{1506AF82-EF7B-4AFC-87D4-716048EEA975}" presName="rootComposite" presStyleCnt="0"/>
      <dgm:spPr/>
    </dgm:pt>
    <dgm:pt modelId="{1FA64D14-9D5F-4891-AFD0-32EB02A35C6E}" type="pres">
      <dgm:prSet presAssocID="{1506AF82-EF7B-4AFC-87D4-716048EEA975}" presName="rootText" presStyleLbl="node1" presStyleIdx="2" presStyleCnt="6" custScaleX="124162">
        <dgm:presLayoutVars>
          <dgm:chMax/>
          <dgm:chPref val="3"/>
        </dgm:presLayoutVars>
      </dgm:prSet>
      <dgm:spPr/>
    </dgm:pt>
    <dgm:pt modelId="{136817EC-725B-4975-A2AB-B356F3E2E651}" type="pres">
      <dgm:prSet presAssocID="{1506AF82-EF7B-4AFC-87D4-716048EEA975}" presName="titleText2" presStyleLbl="fgAcc1" presStyleIdx="2" presStyleCnt="6">
        <dgm:presLayoutVars>
          <dgm:chMax val="0"/>
          <dgm:chPref val="0"/>
        </dgm:presLayoutVars>
      </dgm:prSet>
      <dgm:spPr/>
    </dgm:pt>
    <dgm:pt modelId="{EF3602C8-E30B-4ADA-8FA0-265EF62ACEC9}" type="pres">
      <dgm:prSet presAssocID="{1506AF82-EF7B-4AFC-87D4-716048EEA975}" presName="rootConnector" presStyleLbl="node2" presStyleIdx="0" presStyleCnt="0"/>
      <dgm:spPr/>
    </dgm:pt>
    <dgm:pt modelId="{F54591B4-2C1E-44BB-AE26-EC3C9C82B99D}" type="pres">
      <dgm:prSet presAssocID="{1506AF82-EF7B-4AFC-87D4-716048EEA975}" presName="hierChild4" presStyleCnt="0"/>
      <dgm:spPr/>
    </dgm:pt>
    <dgm:pt modelId="{FDD242E0-9925-410C-B683-76765A1450B4}" type="pres">
      <dgm:prSet presAssocID="{1506AF82-EF7B-4AFC-87D4-716048EEA975}" presName="hierChild5" presStyleCnt="0"/>
      <dgm:spPr/>
    </dgm:pt>
    <dgm:pt modelId="{0242AD55-D9FF-47F4-B536-1F40755D3441}" type="pres">
      <dgm:prSet presAssocID="{E1ED068B-6E28-49EF-B8CE-8ABCF95C4709}" presName="Name37" presStyleLbl="parChTrans1D2" presStyleIdx="3" presStyleCnt="6"/>
      <dgm:spPr/>
    </dgm:pt>
    <dgm:pt modelId="{BDFCAB53-B1DD-48FF-95F9-43C9318FA0E1}" type="pres">
      <dgm:prSet presAssocID="{0B63FE57-744D-46B5-8F65-A80F396EFF5C}" presName="hierRoot2" presStyleCnt="0">
        <dgm:presLayoutVars>
          <dgm:hierBranch val="init"/>
        </dgm:presLayoutVars>
      </dgm:prSet>
      <dgm:spPr/>
    </dgm:pt>
    <dgm:pt modelId="{D22641C8-125F-4814-833E-3EF1F79732E2}" type="pres">
      <dgm:prSet presAssocID="{0B63FE57-744D-46B5-8F65-A80F396EFF5C}" presName="rootComposite" presStyleCnt="0"/>
      <dgm:spPr/>
    </dgm:pt>
    <dgm:pt modelId="{43F25420-447E-4DD4-9DAC-793ED170A72F}" type="pres">
      <dgm:prSet presAssocID="{0B63FE57-744D-46B5-8F65-A80F396EFF5C}" presName="rootText" presStyleLbl="node1" presStyleIdx="3" presStyleCnt="6">
        <dgm:presLayoutVars>
          <dgm:chMax/>
          <dgm:chPref val="3"/>
        </dgm:presLayoutVars>
      </dgm:prSet>
      <dgm:spPr/>
    </dgm:pt>
    <dgm:pt modelId="{351A3D67-9CDB-42A7-B518-E8C77B95517F}" type="pres">
      <dgm:prSet presAssocID="{0B63FE57-744D-46B5-8F65-A80F396EFF5C}" presName="titleText2" presStyleLbl="fgAcc1" presStyleIdx="3" presStyleCnt="6">
        <dgm:presLayoutVars>
          <dgm:chMax val="0"/>
          <dgm:chPref val="0"/>
        </dgm:presLayoutVars>
      </dgm:prSet>
      <dgm:spPr/>
    </dgm:pt>
    <dgm:pt modelId="{1DAE3B10-782C-40B0-BFEE-FBF17E2F92A5}" type="pres">
      <dgm:prSet presAssocID="{0B63FE57-744D-46B5-8F65-A80F396EFF5C}" presName="rootConnector" presStyleLbl="node2" presStyleIdx="0" presStyleCnt="0"/>
      <dgm:spPr/>
    </dgm:pt>
    <dgm:pt modelId="{EDF4D2E1-9054-495B-BD77-268DCF34D451}" type="pres">
      <dgm:prSet presAssocID="{0B63FE57-744D-46B5-8F65-A80F396EFF5C}" presName="hierChild4" presStyleCnt="0"/>
      <dgm:spPr/>
    </dgm:pt>
    <dgm:pt modelId="{5AE65617-AA08-457E-8F78-7C4B8C853606}" type="pres">
      <dgm:prSet presAssocID="{0B63FE57-744D-46B5-8F65-A80F396EFF5C}" presName="hierChild5" presStyleCnt="0"/>
      <dgm:spPr/>
    </dgm:pt>
    <dgm:pt modelId="{1590A748-916F-48C1-9FA1-CC9815D1DE36}" type="pres">
      <dgm:prSet presAssocID="{4E1FDD06-C29F-4CDF-A70A-0B2ABAA152FA}" presName="Name37" presStyleLbl="parChTrans1D2" presStyleIdx="4" presStyleCnt="6"/>
      <dgm:spPr/>
    </dgm:pt>
    <dgm:pt modelId="{5E9B5869-A8CA-43C8-BBA9-74967F2051DB}" type="pres">
      <dgm:prSet presAssocID="{44002849-2575-4221-810D-5F309557F2AA}" presName="hierRoot2" presStyleCnt="0">
        <dgm:presLayoutVars>
          <dgm:hierBranch val="init"/>
        </dgm:presLayoutVars>
      </dgm:prSet>
      <dgm:spPr/>
    </dgm:pt>
    <dgm:pt modelId="{F0BB8DD7-F2C7-4E48-A209-5C770F6F9C40}" type="pres">
      <dgm:prSet presAssocID="{44002849-2575-4221-810D-5F309557F2AA}" presName="rootComposite" presStyleCnt="0"/>
      <dgm:spPr/>
    </dgm:pt>
    <dgm:pt modelId="{F7E8C7BF-2FBC-48D3-936D-19A662DEBEBD}" type="pres">
      <dgm:prSet presAssocID="{44002849-2575-4221-810D-5F309557F2AA}" presName="rootText" presStyleLbl="node1" presStyleIdx="4" presStyleCnt="6" custScaleX="118460">
        <dgm:presLayoutVars>
          <dgm:chMax/>
          <dgm:chPref val="3"/>
        </dgm:presLayoutVars>
      </dgm:prSet>
      <dgm:spPr/>
    </dgm:pt>
    <dgm:pt modelId="{4ADC910F-D300-4496-9D42-40E6C9263E9F}" type="pres">
      <dgm:prSet presAssocID="{44002849-2575-4221-810D-5F309557F2AA}" presName="titleText2" presStyleLbl="fgAcc1" presStyleIdx="4" presStyleCnt="6">
        <dgm:presLayoutVars>
          <dgm:chMax val="0"/>
          <dgm:chPref val="0"/>
        </dgm:presLayoutVars>
      </dgm:prSet>
      <dgm:spPr/>
    </dgm:pt>
    <dgm:pt modelId="{021FF676-1173-44A8-A7E0-9228D05E4EA6}" type="pres">
      <dgm:prSet presAssocID="{44002849-2575-4221-810D-5F309557F2AA}" presName="rootConnector" presStyleLbl="node2" presStyleIdx="0" presStyleCnt="0"/>
      <dgm:spPr/>
    </dgm:pt>
    <dgm:pt modelId="{0A3E9FEE-8A12-42DD-863A-BE5D99ACBFBC}" type="pres">
      <dgm:prSet presAssocID="{44002849-2575-4221-810D-5F309557F2AA}" presName="hierChild4" presStyleCnt="0"/>
      <dgm:spPr/>
    </dgm:pt>
    <dgm:pt modelId="{5D32A5DE-C212-48D2-9B60-58F15B171351}" type="pres">
      <dgm:prSet presAssocID="{44002849-2575-4221-810D-5F309557F2AA}" presName="hierChild5" presStyleCnt="0"/>
      <dgm:spPr/>
    </dgm:pt>
    <dgm:pt modelId="{E0936AC5-A561-48BB-9A4B-82E240F8B45B}" type="pres">
      <dgm:prSet presAssocID="{7FF1747B-30A0-4B7D-9FB9-D86BB8AC9105}" presName="Name37" presStyleLbl="parChTrans1D2" presStyleIdx="5" presStyleCnt="6"/>
      <dgm:spPr/>
    </dgm:pt>
    <dgm:pt modelId="{C1EA0D0C-3243-4EB0-B353-3BBBE0CDCB35}" type="pres">
      <dgm:prSet presAssocID="{6ACF8DD1-A165-483E-987D-1E57672731D8}" presName="hierRoot2" presStyleCnt="0">
        <dgm:presLayoutVars>
          <dgm:hierBranch val="init"/>
        </dgm:presLayoutVars>
      </dgm:prSet>
      <dgm:spPr/>
    </dgm:pt>
    <dgm:pt modelId="{84A8DF72-5118-4F3F-BF17-8F94744DB2DE}" type="pres">
      <dgm:prSet presAssocID="{6ACF8DD1-A165-483E-987D-1E57672731D8}" presName="rootComposite" presStyleCnt="0"/>
      <dgm:spPr/>
    </dgm:pt>
    <dgm:pt modelId="{797DB997-A666-4286-921E-8162322BF733}" type="pres">
      <dgm:prSet presAssocID="{6ACF8DD1-A165-483E-987D-1E57672731D8}" presName="rootText" presStyleLbl="node1" presStyleIdx="5" presStyleCnt="6">
        <dgm:presLayoutVars>
          <dgm:chMax/>
          <dgm:chPref val="3"/>
        </dgm:presLayoutVars>
      </dgm:prSet>
      <dgm:spPr/>
    </dgm:pt>
    <dgm:pt modelId="{F5194B50-637C-429D-8CDD-1E393F0C685F}" type="pres">
      <dgm:prSet presAssocID="{6ACF8DD1-A165-483E-987D-1E57672731D8}" presName="titleText2" presStyleLbl="fgAcc1" presStyleIdx="5" presStyleCnt="6">
        <dgm:presLayoutVars>
          <dgm:chMax val="0"/>
          <dgm:chPref val="0"/>
        </dgm:presLayoutVars>
      </dgm:prSet>
      <dgm:spPr/>
    </dgm:pt>
    <dgm:pt modelId="{10FE6539-6BB5-4F26-8146-DE8A15780B36}" type="pres">
      <dgm:prSet presAssocID="{6ACF8DD1-A165-483E-987D-1E57672731D8}" presName="rootConnector" presStyleLbl="node2" presStyleIdx="0" presStyleCnt="0"/>
      <dgm:spPr/>
    </dgm:pt>
    <dgm:pt modelId="{BBB9E905-DCE8-437C-A347-22432B981B6C}" type="pres">
      <dgm:prSet presAssocID="{6ACF8DD1-A165-483E-987D-1E57672731D8}" presName="hierChild4" presStyleCnt="0"/>
      <dgm:spPr/>
    </dgm:pt>
    <dgm:pt modelId="{8EFDE201-AA03-4979-9176-61876D54341F}" type="pres">
      <dgm:prSet presAssocID="{6ACF8DD1-A165-483E-987D-1E57672731D8}" presName="hierChild5" presStyleCnt="0"/>
      <dgm:spPr/>
    </dgm:pt>
    <dgm:pt modelId="{CA644E9C-5660-4D8C-988B-1A7D09724330}" type="pres">
      <dgm:prSet presAssocID="{5C92A51A-0DA2-4AF1-AA7F-385C49238B7C}" presName="hierChild3" presStyleCnt="0"/>
      <dgm:spPr/>
    </dgm:pt>
  </dgm:ptLst>
  <dgm:cxnLst>
    <dgm:cxn modelId="{79FBF90D-6DA6-4D69-8B3B-84FBE960C4AA}" srcId="{5C92A51A-0DA2-4AF1-AA7F-385C49238B7C}" destId="{0B63FE57-744D-46B5-8F65-A80F396EFF5C}" srcOrd="3" destOrd="0" parTransId="{E1ED068B-6E28-49EF-B8CE-8ABCF95C4709}" sibTransId="{8A8FF770-8CC2-485F-B272-3E959F4E4CF3}"/>
    <dgm:cxn modelId="{8EB2D516-790C-4EE6-8DB9-C71A6656204B}" srcId="{5C92A51A-0DA2-4AF1-AA7F-385C49238B7C}" destId="{6223DCCD-747D-4999-80E5-35E520477C61}" srcOrd="1" destOrd="0" parTransId="{B3BD5A98-0262-445C-8FE0-D5904B90F786}" sibTransId="{0F06A0A2-123E-45BF-873C-7D3210D76602}"/>
    <dgm:cxn modelId="{6128A51E-A711-4A22-A0CD-6D83B31243FA}" type="presOf" srcId="{5C92A51A-0DA2-4AF1-AA7F-385C49238B7C}" destId="{D039D5C0-7995-42FF-B6B0-9C3382B3CE3D}" srcOrd="1" destOrd="0" presId="urn:microsoft.com/office/officeart/2008/layout/NameandTitleOrganizationalChart"/>
    <dgm:cxn modelId="{80BDB820-8B99-4B68-98CE-5C4B195C6F2A}" srcId="{5C92A51A-0DA2-4AF1-AA7F-385C49238B7C}" destId="{6ACF8DD1-A165-483E-987D-1E57672731D8}" srcOrd="5" destOrd="0" parTransId="{7FF1747B-30A0-4B7D-9FB9-D86BB8AC9105}" sibTransId="{4A804D48-6DA5-4A6A-A814-681E4378F594}"/>
    <dgm:cxn modelId="{F8CCC421-68D5-454B-A8F1-FB45B1FD3372}" srcId="{FF43C737-2F89-406F-8086-8BEB47A9B390}" destId="{5C92A51A-0DA2-4AF1-AA7F-385C49238B7C}" srcOrd="0" destOrd="0" parTransId="{A97E14F3-5D7D-4A40-AB66-0F5FD3943D57}" sibTransId="{6C8ABA30-C415-4566-BCDE-760BC003893A}"/>
    <dgm:cxn modelId="{2F037622-855E-4E4C-89B6-D1E27A41236F}" type="presOf" srcId="{0B63FE57-744D-46B5-8F65-A80F396EFF5C}" destId="{1DAE3B10-782C-40B0-BFEE-FBF17E2F92A5}" srcOrd="1" destOrd="0" presId="urn:microsoft.com/office/officeart/2008/layout/NameandTitleOrganizationalChart"/>
    <dgm:cxn modelId="{53B68822-AA4F-4E15-ADC7-911874DC66D3}" type="presOf" srcId="{0F06A0A2-123E-45BF-873C-7D3210D76602}" destId="{981F0A2D-E403-4294-A77F-CFE73231A9F3}" srcOrd="0" destOrd="0" presId="urn:microsoft.com/office/officeart/2008/layout/NameandTitleOrganizationalChart"/>
    <dgm:cxn modelId="{07E32B25-E1E4-41EE-B662-7D1A2AC8A8DE}" type="presOf" srcId="{1506AF82-EF7B-4AFC-87D4-716048EEA975}" destId="{1FA64D14-9D5F-4891-AFD0-32EB02A35C6E}" srcOrd="0" destOrd="0" presId="urn:microsoft.com/office/officeart/2008/layout/NameandTitleOrganizationalChart"/>
    <dgm:cxn modelId="{ACEC4831-E0A4-41D4-8CCA-34E794084323}" type="presOf" srcId="{A59B99F9-4867-4401-82AD-4E8214AF3A25}" destId="{A963298E-8D1E-4C66-A5E2-1EDD5C091341}" srcOrd="0" destOrd="0" presId="urn:microsoft.com/office/officeart/2008/layout/NameandTitleOrganizationalChart"/>
    <dgm:cxn modelId="{8BA29933-7BE9-4B9A-86A1-29D6FFAAE338}" type="presOf" srcId="{0B63FE57-744D-46B5-8F65-A80F396EFF5C}" destId="{43F25420-447E-4DD4-9DAC-793ED170A72F}" srcOrd="0" destOrd="0" presId="urn:microsoft.com/office/officeart/2008/layout/NameandTitleOrganizationalChart"/>
    <dgm:cxn modelId="{D0794A3B-F935-42B9-9620-97A4CC495048}" type="presOf" srcId="{1506AF82-EF7B-4AFC-87D4-716048EEA975}" destId="{EF3602C8-E30B-4ADA-8FA0-265EF62ACEC9}" srcOrd="1" destOrd="0" presId="urn:microsoft.com/office/officeart/2008/layout/NameandTitleOrganizationalChart"/>
    <dgm:cxn modelId="{46031A3E-F18E-4D58-B606-63410BFAA3B7}" type="presOf" srcId="{E1ED068B-6E28-49EF-B8CE-8ABCF95C4709}" destId="{0242AD55-D9FF-47F4-B536-1F40755D3441}" srcOrd="0" destOrd="0" presId="urn:microsoft.com/office/officeart/2008/layout/NameandTitleOrganizationalChart"/>
    <dgm:cxn modelId="{67295C60-5E85-484E-BDFA-954E6CF16F39}" srcId="{5C92A51A-0DA2-4AF1-AA7F-385C49238B7C}" destId="{1506AF82-EF7B-4AFC-87D4-716048EEA975}" srcOrd="2" destOrd="0" parTransId="{A59B99F9-4867-4401-82AD-4E8214AF3A25}" sibTransId="{15BCBE43-1C44-4DEA-978A-CCC80C77931C}"/>
    <dgm:cxn modelId="{54F3EE61-C92B-46BB-A258-3CA5E7C03175}" type="presOf" srcId="{44002849-2575-4221-810D-5F309557F2AA}" destId="{F7E8C7BF-2FBC-48D3-936D-19A662DEBEBD}" srcOrd="0" destOrd="0" presId="urn:microsoft.com/office/officeart/2008/layout/NameandTitleOrganizationalChart"/>
    <dgm:cxn modelId="{275E3564-AD4F-4F7B-9EF8-8686C1F00AE6}" type="presOf" srcId="{6223DCCD-747D-4999-80E5-35E520477C61}" destId="{0494D55B-BBC7-4E98-9E14-42F3ACD29E79}" srcOrd="0" destOrd="0" presId="urn:microsoft.com/office/officeart/2008/layout/NameandTitleOrganizationalChart"/>
    <dgm:cxn modelId="{58B98C4C-3FE7-474F-9CA8-0B20BA0C13A5}" type="presOf" srcId="{CADE4914-577F-4DA0-AB7D-4EE0ACBDCA72}" destId="{AE5E7C61-9A23-4AC9-823B-8AFD6E4AC191}" srcOrd="1" destOrd="0" presId="urn:microsoft.com/office/officeart/2008/layout/NameandTitleOrganizationalChart"/>
    <dgm:cxn modelId="{A555D452-B32A-484D-9D57-344737B94831}" type="presOf" srcId="{4A804D48-6DA5-4A6A-A814-681E4378F594}" destId="{F5194B50-637C-429D-8CDD-1E393F0C685F}" srcOrd="0" destOrd="0" presId="urn:microsoft.com/office/officeart/2008/layout/NameandTitleOrganizationalChart"/>
    <dgm:cxn modelId="{29DB5079-C623-43BA-BA57-95450D98F2B3}" type="presOf" srcId="{CADE4914-577F-4DA0-AB7D-4EE0ACBDCA72}" destId="{30AEBB3F-1A69-4AB8-B746-F3B55DE36425}" srcOrd="0" destOrd="0" presId="urn:microsoft.com/office/officeart/2008/layout/NameandTitleOrganizationalChart"/>
    <dgm:cxn modelId="{3CBF5F82-98D9-44D2-B5E9-B6C90EC8F17D}" type="presOf" srcId="{480297C1-87F1-4A91-B978-27BC7285BBE8}" destId="{864414C5-8070-4A2A-A628-9266E2A54896}" srcOrd="0" destOrd="0" presId="urn:microsoft.com/office/officeart/2008/layout/NameandTitleOrganizationalChart"/>
    <dgm:cxn modelId="{7A5D1383-3DBF-4406-A599-A953E469F86D}" type="presOf" srcId="{44002849-2575-4221-810D-5F309557F2AA}" destId="{021FF676-1173-44A8-A7E0-9228D05E4EA6}" srcOrd="1" destOrd="0" presId="urn:microsoft.com/office/officeart/2008/layout/NameandTitleOrganizationalChart"/>
    <dgm:cxn modelId="{5806808A-F128-46CC-8AD0-F7581CEF3376}" type="presOf" srcId="{7FF1747B-30A0-4B7D-9FB9-D86BB8AC9105}" destId="{E0936AC5-A561-48BB-9A4B-82E240F8B45B}" srcOrd="0" destOrd="0" presId="urn:microsoft.com/office/officeart/2008/layout/NameandTitleOrganizationalChart"/>
    <dgm:cxn modelId="{E44A1DAD-A519-40BF-8AD9-E4ED497FDD21}" type="presOf" srcId="{FF43C737-2F89-406F-8086-8BEB47A9B390}" destId="{47EFE498-A701-4CE3-BD69-ABC7A6F6335A}" srcOrd="0" destOrd="0" presId="urn:microsoft.com/office/officeart/2008/layout/NameandTitleOrganizationalChart"/>
    <dgm:cxn modelId="{181F49B1-B635-494D-B04F-87AC6C2B019B}" type="presOf" srcId="{8A8FF770-8CC2-485F-B272-3E959F4E4CF3}" destId="{351A3D67-9CDB-42A7-B518-E8C77B95517F}" srcOrd="0" destOrd="0" presId="urn:microsoft.com/office/officeart/2008/layout/NameandTitleOrganizationalChart"/>
    <dgm:cxn modelId="{8BDD4DC6-0F67-43E3-81DD-8017CA8E2ECB}" type="presOf" srcId="{5C92A51A-0DA2-4AF1-AA7F-385C49238B7C}" destId="{EC1858E5-8A38-4AE5-8CE8-3C380762CD02}" srcOrd="0" destOrd="0" presId="urn:microsoft.com/office/officeart/2008/layout/NameandTitleOrganizationalChart"/>
    <dgm:cxn modelId="{74C9C3CD-340C-4A6C-B982-1A59E9B33DA6}" type="presOf" srcId="{6ACF8DD1-A165-483E-987D-1E57672731D8}" destId="{10FE6539-6BB5-4F26-8146-DE8A15780B36}" srcOrd="1" destOrd="0" presId="urn:microsoft.com/office/officeart/2008/layout/NameandTitleOrganizationalChart"/>
    <dgm:cxn modelId="{D08726CE-15B0-411B-9DE7-9DBEC61F66C9}" type="presOf" srcId="{15BCBE43-1C44-4DEA-978A-CCC80C77931C}" destId="{136817EC-725B-4975-A2AB-B356F3E2E651}" srcOrd="0" destOrd="0" presId="urn:microsoft.com/office/officeart/2008/layout/NameandTitleOrganizationalChart"/>
    <dgm:cxn modelId="{0AF82BD4-24D0-4571-8322-513F4275F9B8}" type="presOf" srcId="{6223DCCD-747D-4999-80E5-35E520477C61}" destId="{70321374-7101-40CA-A01F-18AD178E2268}" srcOrd="1" destOrd="0" presId="urn:microsoft.com/office/officeart/2008/layout/NameandTitleOrganizationalChart"/>
    <dgm:cxn modelId="{DDD78DD8-97DC-4DED-A476-2D17720F38E2}" type="presOf" srcId="{6ACF8DD1-A165-483E-987D-1E57672731D8}" destId="{797DB997-A666-4286-921E-8162322BF733}" srcOrd="0" destOrd="0" presId="urn:microsoft.com/office/officeart/2008/layout/NameandTitleOrganizationalChart"/>
    <dgm:cxn modelId="{936CF6E1-BD42-4382-86EA-3FBCFF286280}" srcId="{5C92A51A-0DA2-4AF1-AA7F-385C49238B7C}" destId="{44002849-2575-4221-810D-5F309557F2AA}" srcOrd="4" destOrd="0" parTransId="{4E1FDD06-C29F-4CDF-A70A-0B2ABAA152FA}" sibTransId="{22D2D7DA-AB6A-4E98-8190-E5F42E616796}"/>
    <dgm:cxn modelId="{EAF368E3-6AA0-4780-ADFB-38C2B38D361C}" type="presOf" srcId="{4E1FDD06-C29F-4CDF-A70A-0B2ABAA152FA}" destId="{1590A748-916F-48C1-9FA1-CC9815D1DE36}" srcOrd="0" destOrd="0" presId="urn:microsoft.com/office/officeart/2008/layout/NameandTitleOrganizationalChart"/>
    <dgm:cxn modelId="{2D1CA6E8-F157-40FC-A644-F2A48FC13125}" type="presOf" srcId="{1E652B05-C2B5-43B4-9580-BD1BAA53CD8B}" destId="{66CC45DA-69F5-4787-AFBF-BAB997CDE1BF}" srcOrd="0" destOrd="0" presId="urn:microsoft.com/office/officeart/2008/layout/NameandTitleOrganizationalChart"/>
    <dgm:cxn modelId="{F74D67EA-1CB2-4022-838B-E9ABBD9152D4}" type="presOf" srcId="{6C8ABA30-C415-4566-BCDE-760BC003893A}" destId="{4B6FF963-F539-4656-9477-424A10AA8D93}" srcOrd="0" destOrd="0" presId="urn:microsoft.com/office/officeart/2008/layout/NameandTitleOrganizationalChart"/>
    <dgm:cxn modelId="{6B5E89EE-56A3-4259-953C-646668CE0A90}" srcId="{5C92A51A-0DA2-4AF1-AA7F-385C49238B7C}" destId="{CADE4914-577F-4DA0-AB7D-4EE0ACBDCA72}" srcOrd="0" destOrd="0" parTransId="{1E652B05-C2B5-43B4-9580-BD1BAA53CD8B}" sibTransId="{480297C1-87F1-4A91-B978-27BC7285BBE8}"/>
    <dgm:cxn modelId="{A630BCF1-DA2F-450B-8C73-C2AF88C9D182}" type="presOf" srcId="{B3BD5A98-0262-445C-8FE0-D5904B90F786}" destId="{48C89775-27E9-4592-9ACD-37B4FD0B2F6E}" srcOrd="0" destOrd="0" presId="urn:microsoft.com/office/officeart/2008/layout/NameandTitleOrganizationalChart"/>
    <dgm:cxn modelId="{9710D6FF-94DD-4DA5-8542-045D294814FC}" type="presOf" srcId="{22D2D7DA-AB6A-4E98-8190-E5F42E616796}" destId="{4ADC910F-D300-4496-9D42-40E6C9263E9F}" srcOrd="0" destOrd="0" presId="urn:microsoft.com/office/officeart/2008/layout/NameandTitleOrganizationalChart"/>
    <dgm:cxn modelId="{C56A03EE-7617-45DE-A480-1FE7EB5871F4}" type="presParOf" srcId="{47EFE498-A701-4CE3-BD69-ABC7A6F6335A}" destId="{7A3CEA9F-B4BC-4530-8499-BAD71D191638}" srcOrd="0" destOrd="0" presId="urn:microsoft.com/office/officeart/2008/layout/NameandTitleOrganizationalChart"/>
    <dgm:cxn modelId="{19A384A6-11B7-4011-A9B9-15EF4A7F55F0}" type="presParOf" srcId="{7A3CEA9F-B4BC-4530-8499-BAD71D191638}" destId="{377C9CBB-9417-4B24-BE38-8520335C198F}" srcOrd="0" destOrd="0" presId="urn:microsoft.com/office/officeart/2008/layout/NameandTitleOrganizationalChart"/>
    <dgm:cxn modelId="{C2F6170B-28CE-4D17-87EF-B37FA8F8886B}" type="presParOf" srcId="{377C9CBB-9417-4B24-BE38-8520335C198F}" destId="{EC1858E5-8A38-4AE5-8CE8-3C380762CD02}" srcOrd="0" destOrd="0" presId="urn:microsoft.com/office/officeart/2008/layout/NameandTitleOrganizationalChart"/>
    <dgm:cxn modelId="{886B2697-3195-4F46-B2F2-3FDA7A2CC01C}" type="presParOf" srcId="{377C9CBB-9417-4B24-BE38-8520335C198F}" destId="{4B6FF963-F539-4656-9477-424A10AA8D93}" srcOrd="1" destOrd="0" presId="urn:microsoft.com/office/officeart/2008/layout/NameandTitleOrganizationalChart"/>
    <dgm:cxn modelId="{9A22F3AC-6295-4F67-A9E7-7E6F49013871}" type="presParOf" srcId="{377C9CBB-9417-4B24-BE38-8520335C198F}" destId="{D039D5C0-7995-42FF-B6B0-9C3382B3CE3D}" srcOrd="2" destOrd="0" presId="urn:microsoft.com/office/officeart/2008/layout/NameandTitleOrganizationalChart"/>
    <dgm:cxn modelId="{9B7FFA8C-503B-4214-8666-24988AB8897D}" type="presParOf" srcId="{7A3CEA9F-B4BC-4530-8499-BAD71D191638}" destId="{9715EF84-F8F8-4724-A917-0738CA71C1D2}" srcOrd="1" destOrd="0" presId="urn:microsoft.com/office/officeart/2008/layout/NameandTitleOrganizationalChart"/>
    <dgm:cxn modelId="{A22135F8-E27E-43F9-8FD6-22E103675C0B}" type="presParOf" srcId="{9715EF84-F8F8-4724-A917-0738CA71C1D2}" destId="{66CC45DA-69F5-4787-AFBF-BAB997CDE1BF}" srcOrd="0" destOrd="0" presId="urn:microsoft.com/office/officeart/2008/layout/NameandTitleOrganizationalChart"/>
    <dgm:cxn modelId="{44FD0D14-1D5C-43BB-9BAE-AA7B4BD9B119}" type="presParOf" srcId="{9715EF84-F8F8-4724-A917-0738CA71C1D2}" destId="{EA3B1E62-1B1D-4290-B7AE-16816EC9FFA7}" srcOrd="1" destOrd="0" presId="urn:microsoft.com/office/officeart/2008/layout/NameandTitleOrganizationalChart"/>
    <dgm:cxn modelId="{75F772A7-4A45-4E3D-9EF0-2FD44E6DBD93}" type="presParOf" srcId="{EA3B1E62-1B1D-4290-B7AE-16816EC9FFA7}" destId="{22A46D18-44BF-4023-A0D6-89F3D5736146}" srcOrd="0" destOrd="0" presId="urn:microsoft.com/office/officeart/2008/layout/NameandTitleOrganizationalChart"/>
    <dgm:cxn modelId="{5BC78F4E-DE19-4561-9C8D-9DB65BBE67F3}" type="presParOf" srcId="{22A46D18-44BF-4023-A0D6-89F3D5736146}" destId="{30AEBB3F-1A69-4AB8-B746-F3B55DE36425}" srcOrd="0" destOrd="0" presId="urn:microsoft.com/office/officeart/2008/layout/NameandTitleOrganizationalChart"/>
    <dgm:cxn modelId="{90312B7F-DA75-484E-9E9B-97403DBA694A}" type="presParOf" srcId="{22A46D18-44BF-4023-A0D6-89F3D5736146}" destId="{864414C5-8070-4A2A-A628-9266E2A54896}" srcOrd="1" destOrd="0" presId="urn:microsoft.com/office/officeart/2008/layout/NameandTitleOrganizationalChart"/>
    <dgm:cxn modelId="{C2177BC3-0039-4788-BFBA-6EBC89A2CB55}" type="presParOf" srcId="{22A46D18-44BF-4023-A0D6-89F3D5736146}" destId="{AE5E7C61-9A23-4AC9-823B-8AFD6E4AC191}" srcOrd="2" destOrd="0" presId="urn:microsoft.com/office/officeart/2008/layout/NameandTitleOrganizationalChart"/>
    <dgm:cxn modelId="{D0C3CD2B-D2F1-4C7C-A939-A874B3736BCC}" type="presParOf" srcId="{EA3B1E62-1B1D-4290-B7AE-16816EC9FFA7}" destId="{E9273E80-380F-4392-BD1C-CFD5258C6E26}" srcOrd="1" destOrd="0" presId="urn:microsoft.com/office/officeart/2008/layout/NameandTitleOrganizationalChart"/>
    <dgm:cxn modelId="{2C878246-14EF-4E23-953F-3911E14A1F46}" type="presParOf" srcId="{EA3B1E62-1B1D-4290-B7AE-16816EC9FFA7}" destId="{2A4AA5F4-5D20-410E-AE64-105692152A13}" srcOrd="2" destOrd="0" presId="urn:microsoft.com/office/officeart/2008/layout/NameandTitleOrganizationalChart"/>
    <dgm:cxn modelId="{F34BD611-26EA-4E9A-816B-12AFA2201026}" type="presParOf" srcId="{9715EF84-F8F8-4724-A917-0738CA71C1D2}" destId="{48C89775-27E9-4592-9ACD-37B4FD0B2F6E}" srcOrd="2" destOrd="0" presId="urn:microsoft.com/office/officeart/2008/layout/NameandTitleOrganizationalChart"/>
    <dgm:cxn modelId="{AF801E8E-53BB-4EDE-A6D9-89EB62F831CD}" type="presParOf" srcId="{9715EF84-F8F8-4724-A917-0738CA71C1D2}" destId="{A633A9D9-6E06-4FE9-B70E-62041C073438}" srcOrd="3" destOrd="0" presId="urn:microsoft.com/office/officeart/2008/layout/NameandTitleOrganizationalChart"/>
    <dgm:cxn modelId="{0BC9D919-0C92-45B5-80FF-367E9F509501}" type="presParOf" srcId="{A633A9D9-6E06-4FE9-B70E-62041C073438}" destId="{84214DC5-199F-494F-A479-20FB3B675473}" srcOrd="0" destOrd="0" presId="urn:microsoft.com/office/officeart/2008/layout/NameandTitleOrganizationalChart"/>
    <dgm:cxn modelId="{7254DB0D-9D64-4EB6-95AF-CC5F67752EAF}" type="presParOf" srcId="{84214DC5-199F-494F-A479-20FB3B675473}" destId="{0494D55B-BBC7-4E98-9E14-42F3ACD29E79}" srcOrd="0" destOrd="0" presId="urn:microsoft.com/office/officeart/2008/layout/NameandTitleOrganizationalChart"/>
    <dgm:cxn modelId="{A4B740D0-1B91-4DF8-97D0-E2A536E5091C}" type="presParOf" srcId="{84214DC5-199F-494F-A479-20FB3B675473}" destId="{981F0A2D-E403-4294-A77F-CFE73231A9F3}" srcOrd="1" destOrd="0" presId="urn:microsoft.com/office/officeart/2008/layout/NameandTitleOrganizationalChart"/>
    <dgm:cxn modelId="{5D9FF113-C85D-4C25-A4B9-A14848C28005}" type="presParOf" srcId="{84214DC5-199F-494F-A479-20FB3B675473}" destId="{70321374-7101-40CA-A01F-18AD178E2268}" srcOrd="2" destOrd="0" presId="urn:microsoft.com/office/officeart/2008/layout/NameandTitleOrganizationalChart"/>
    <dgm:cxn modelId="{26434EFD-140F-47AF-AF46-5B134541327D}" type="presParOf" srcId="{A633A9D9-6E06-4FE9-B70E-62041C073438}" destId="{0D7A326F-8F01-4D86-A95C-58966E2787A6}" srcOrd="1" destOrd="0" presId="urn:microsoft.com/office/officeart/2008/layout/NameandTitleOrganizationalChart"/>
    <dgm:cxn modelId="{78996674-3CD4-49BD-91D0-D2B48DD38A4C}" type="presParOf" srcId="{A633A9D9-6E06-4FE9-B70E-62041C073438}" destId="{4AF45521-144B-4C31-8B27-E771B981B5BE}" srcOrd="2" destOrd="0" presId="urn:microsoft.com/office/officeart/2008/layout/NameandTitleOrganizationalChart"/>
    <dgm:cxn modelId="{0CA7CEDD-4F61-40C1-9168-BF6266B7CDAF}" type="presParOf" srcId="{9715EF84-F8F8-4724-A917-0738CA71C1D2}" destId="{A963298E-8D1E-4C66-A5E2-1EDD5C091341}" srcOrd="4" destOrd="0" presId="urn:microsoft.com/office/officeart/2008/layout/NameandTitleOrganizationalChart"/>
    <dgm:cxn modelId="{8C9B7519-5D82-4F9C-B9C3-004BCC2D2D28}" type="presParOf" srcId="{9715EF84-F8F8-4724-A917-0738CA71C1D2}" destId="{3287514E-FFE9-47D0-AEB7-D649BA2A9FBE}" srcOrd="5" destOrd="0" presId="urn:microsoft.com/office/officeart/2008/layout/NameandTitleOrganizationalChart"/>
    <dgm:cxn modelId="{46EE0775-2D57-42A7-B4A9-AA053813C2A9}" type="presParOf" srcId="{3287514E-FFE9-47D0-AEB7-D649BA2A9FBE}" destId="{C43C7C47-97BA-46A6-8A0B-6B6FEF049DB5}" srcOrd="0" destOrd="0" presId="urn:microsoft.com/office/officeart/2008/layout/NameandTitleOrganizationalChart"/>
    <dgm:cxn modelId="{9F088029-4090-40B2-89CE-758D765A7815}" type="presParOf" srcId="{C43C7C47-97BA-46A6-8A0B-6B6FEF049DB5}" destId="{1FA64D14-9D5F-4891-AFD0-32EB02A35C6E}" srcOrd="0" destOrd="0" presId="urn:microsoft.com/office/officeart/2008/layout/NameandTitleOrganizationalChart"/>
    <dgm:cxn modelId="{284D3E8E-C4C6-4F15-A8E1-8017F4B0E8B8}" type="presParOf" srcId="{C43C7C47-97BA-46A6-8A0B-6B6FEF049DB5}" destId="{136817EC-725B-4975-A2AB-B356F3E2E651}" srcOrd="1" destOrd="0" presId="urn:microsoft.com/office/officeart/2008/layout/NameandTitleOrganizationalChart"/>
    <dgm:cxn modelId="{B98BA548-9930-4F70-B313-FB0BC30AAD4F}" type="presParOf" srcId="{C43C7C47-97BA-46A6-8A0B-6B6FEF049DB5}" destId="{EF3602C8-E30B-4ADA-8FA0-265EF62ACEC9}" srcOrd="2" destOrd="0" presId="urn:microsoft.com/office/officeart/2008/layout/NameandTitleOrganizationalChart"/>
    <dgm:cxn modelId="{41C9085E-6A63-4674-BD1E-9049FBAA4D1D}" type="presParOf" srcId="{3287514E-FFE9-47D0-AEB7-D649BA2A9FBE}" destId="{F54591B4-2C1E-44BB-AE26-EC3C9C82B99D}" srcOrd="1" destOrd="0" presId="urn:microsoft.com/office/officeart/2008/layout/NameandTitleOrganizationalChart"/>
    <dgm:cxn modelId="{F1D5758A-0E71-4CEE-88E2-175F76DAB920}" type="presParOf" srcId="{3287514E-FFE9-47D0-AEB7-D649BA2A9FBE}" destId="{FDD242E0-9925-410C-B683-76765A1450B4}" srcOrd="2" destOrd="0" presId="urn:microsoft.com/office/officeart/2008/layout/NameandTitleOrganizationalChart"/>
    <dgm:cxn modelId="{FF5DB55E-90C9-4587-B342-1F75E0EA8379}" type="presParOf" srcId="{9715EF84-F8F8-4724-A917-0738CA71C1D2}" destId="{0242AD55-D9FF-47F4-B536-1F40755D3441}" srcOrd="6" destOrd="0" presId="urn:microsoft.com/office/officeart/2008/layout/NameandTitleOrganizationalChart"/>
    <dgm:cxn modelId="{85EB1452-B172-4FB0-A508-7BC8C02E2008}" type="presParOf" srcId="{9715EF84-F8F8-4724-A917-0738CA71C1D2}" destId="{BDFCAB53-B1DD-48FF-95F9-43C9318FA0E1}" srcOrd="7" destOrd="0" presId="urn:microsoft.com/office/officeart/2008/layout/NameandTitleOrganizationalChart"/>
    <dgm:cxn modelId="{CD9C23A6-5D2C-4F94-9CC6-361EEAFA4F3A}" type="presParOf" srcId="{BDFCAB53-B1DD-48FF-95F9-43C9318FA0E1}" destId="{D22641C8-125F-4814-833E-3EF1F79732E2}" srcOrd="0" destOrd="0" presId="urn:microsoft.com/office/officeart/2008/layout/NameandTitleOrganizationalChart"/>
    <dgm:cxn modelId="{674314FE-EDA5-4943-B424-0C77F4E3CD3C}" type="presParOf" srcId="{D22641C8-125F-4814-833E-3EF1F79732E2}" destId="{43F25420-447E-4DD4-9DAC-793ED170A72F}" srcOrd="0" destOrd="0" presId="urn:microsoft.com/office/officeart/2008/layout/NameandTitleOrganizationalChart"/>
    <dgm:cxn modelId="{5A463501-4823-4E01-8500-D43B4D2E620F}" type="presParOf" srcId="{D22641C8-125F-4814-833E-3EF1F79732E2}" destId="{351A3D67-9CDB-42A7-B518-E8C77B95517F}" srcOrd="1" destOrd="0" presId="urn:microsoft.com/office/officeart/2008/layout/NameandTitleOrganizationalChart"/>
    <dgm:cxn modelId="{02240493-EF25-4874-AD87-5B5580F0C262}" type="presParOf" srcId="{D22641C8-125F-4814-833E-3EF1F79732E2}" destId="{1DAE3B10-782C-40B0-BFEE-FBF17E2F92A5}" srcOrd="2" destOrd="0" presId="urn:microsoft.com/office/officeart/2008/layout/NameandTitleOrganizationalChart"/>
    <dgm:cxn modelId="{65F5C0F3-69AD-4F61-84A6-64C67206810A}" type="presParOf" srcId="{BDFCAB53-B1DD-48FF-95F9-43C9318FA0E1}" destId="{EDF4D2E1-9054-495B-BD77-268DCF34D451}" srcOrd="1" destOrd="0" presId="urn:microsoft.com/office/officeart/2008/layout/NameandTitleOrganizationalChart"/>
    <dgm:cxn modelId="{F60054ED-8D84-4D72-B185-51B730AB0546}" type="presParOf" srcId="{BDFCAB53-B1DD-48FF-95F9-43C9318FA0E1}" destId="{5AE65617-AA08-457E-8F78-7C4B8C853606}" srcOrd="2" destOrd="0" presId="urn:microsoft.com/office/officeart/2008/layout/NameandTitleOrganizationalChart"/>
    <dgm:cxn modelId="{EA6F1036-3F4F-44DD-A95A-F8CD8FBC4CE6}" type="presParOf" srcId="{9715EF84-F8F8-4724-A917-0738CA71C1D2}" destId="{1590A748-916F-48C1-9FA1-CC9815D1DE36}" srcOrd="8" destOrd="0" presId="urn:microsoft.com/office/officeart/2008/layout/NameandTitleOrganizationalChart"/>
    <dgm:cxn modelId="{FBA3BFA1-C08E-4100-845D-F0581981BBEE}" type="presParOf" srcId="{9715EF84-F8F8-4724-A917-0738CA71C1D2}" destId="{5E9B5869-A8CA-43C8-BBA9-74967F2051DB}" srcOrd="9" destOrd="0" presId="urn:microsoft.com/office/officeart/2008/layout/NameandTitleOrganizationalChart"/>
    <dgm:cxn modelId="{637714D4-A688-4D38-8509-50601FA37524}" type="presParOf" srcId="{5E9B5869-A8CA-43C8-BBA9-74967F2051DB}" destId="{F0BB8DD7-F2C7-4E48-A209-5C770F6F9C40}" srcOrd="0" destOrd="0" presId="urn:microsoft.com/office/officeart/2008/layout/NameandTitleOrganizationalChart"/>
    <dgm:cxn modelId="{520EDCD6-A208-469D-8860-C69517BD8C20}" type="presParOf" srcId="{F0BB8DD7-F2C7-4E48-A209-5C770F6F9C40}" destId="{F7E8C7BF-2FBC-48D3-936D-19A662DEBEBD}" srcOrd="0" destOrd="0" presId="urn:microsoft.com/office/officeart/2008/layout/NameandTitleOrganizationalChart"/>
    <dgm:cxn modelId="{84705D60-3F53-458F-8FB5-459A848229BD}" type="presParOf" srcId="{F0BB8DD7-F2C7-4E48-A209-5C770F6F9C40}" destId="{4ADC910F-D300-4496-9D42-40E6C9263E9F}" srcOrd="1" destOrd="0" presId="urn:microsoft.com/office/officeart/2008/layout/NameandTitleOrganizationalChart"/>
    <dgm:cxn modelId="{E25715E4-A2BC-40A5-B56C-E1E3DBD19732}" type="presParOf" srcId="{F0BB8DD7-F2C7-4E48-A209-5C770F6F9C40}" destId="{021FF676-1173-44A8-A7E0-9228D05E4EA6}" srcOrd="2" destOrd="0" presId="urn:microsoft.com/office/officeart/2008/layout/NameandTitleOrganizationalChart"/>
    <dgm:cxn modelId="{56278BCD-321A-4F08-978D-BCA69A0E2F5E}" type="presParOf" srcId="{5E9B5869-A8CA-43C8-BBA9-74967F2051DB}" destId="{0A3E9FEE-8A12-42DD-863A-BE5D99ACBFBC}" srcOrd="1" destOrd="0" presId="urn:microsoft.com/office/officeart/2008/layout/NameandTitleOrganizationalChart"/>
    <dgm:cxn modelId="{E16E5F18-7A19-48EF-9DF7-CED6A12AE7B5}" type="presParOf" srcId="{5E9B5869-A8CA-43C8-BBA9-74967F2051DB}" destId="{5D32A5DE-C212-48D2-9B60-58F15B171351}" srcOrd="2" destOrd="0" presId="urn:microsoft.com/office/officeart/2008/layout/NameandTitleOrganizationalChart"/>
    <dgm:cxn modelId="{E35D6E3E-ED42-4E8B-9094-328473654C01}" type="presParOf" srcId="{9715EF84-F8F8-4724-A917-0738CA71C1D2}" destId="{E0936AC5-A561-48BB-9A4B-82E240F8B45B}" srcOrd="10" destOrd="0" presId="urn:microsoft.com/office/officeart/2008/layout/NameandTitleOrganizationalChart"/>
    <dgm:cxn modelId="{1511DFDD-4A99-4771-9611-88AC7D69AE38}" type="presParOf" srcId="{9715EF84-F8F8-4724-A917-0738CA71C1D2}" destId="{C1EA0D0C-3243-4EB0-B353-3BBBE0CDCB35}" srcOrd="11" destOrd="0" presId="urn:microsoft.com/office/officeart/2008/layout/NameandTitleOrganizationalChart"/>
    <dgm:cxn modelId="{6B0C2735-53B5-45C1-A493-69AC93B9355A}" type="presParOf" srcId="{C1EA0D0C-3243-4EB0-B353-3BBBE0CDCB35}" destId="{84A8DF72-5118-4F3F-BF17-8F94744DB2DE}" srcOrd="0" destOrd="0" presId="urn:microsoft.com/office/officeart/2008/layout/NameandTitleOrganizationalChart"/>
    <dgm:cxn modelId="{169E0D6F-EA3C-41C8-A4E2-A9B5811CC7AD}" type="presParOf" srcId="{84A8DF72-5118-4F3F-BF17-8F94744DB2DE}" destId="{797DB997-A666-4286-921E-8162322BF733}" srcOrd="0" destOrd="0" presId="urn:microsoft.com/office/officeart/2008/layout/NameandTitleOrganizationalChart"/>
    <dgm:cxn modelId="{8098307E-B4F0-44D6-9E8D-0F365DD9516E}" type="presParOf" srcId="{84A8DF72-5118-4F3F-BF17-8F94744DB2DE}" destId="{F5194B50-637C-429D-8CDD-1E393F0C685F}" srcOrd="1" destOrd="0" presId="urn:microsoft.com/office/officeart/2008/layout/NameandTitleOrganizationalChart"/>
    <dgm:cxn modelId="{435A4F1A-B937-4ADF-BE2F-D3CE2B9F6278}" type="presParOf" srcId="{84A8DF72-5118-4F3F-BF17-8F94744DB2DE}" destId="{10FE6539-6BB5-4F26-8146-DE8A15780B36}" srcOrd="2" destOrd="0" presId="urn:microsoft.com/office/officeart/2008/layout/NameandTitleOrganizationalChart"/>
    <dgm:cxn modelId="{C493263F-928B-4BD3-A261-1AAE2E24A4AB}" type="presParOf" srcId="{C1EA0D0C-3243-4EB0-B353-3BBBE0CDCB35}" destId="{BBB9E905-DCE8-437C-A347-22432B981B6C}" srcOrd="1" destOrd="0" presId="urn:microsoft.com/office/officeart/2008/layout/NameandTitleOrganizationalChart"/>
    <dgm:cxn modelId="{4A82C965-0A4A-497C-9061-66DF52032D84}" type="presParOf" srcId="{C1EA0D0C-3243-4EB0-B353-3BBBE0CDCB35}" destId="{8EFDE201-AA03-4979-9176-61876D54341F}" srcOrd="2" destOrd="0" presId="urn:microsoft.com/office/officeart/2008/layout/NameandTitleOrganizationalChart"/>
    <dgm:cxn modelId="{B86205B0-3413-44B4-88F0-2F50855A43D6}" type="presParOf" srcId="{7A3CEA9F-B4BC-4530-8499-BAD71D191638}" destId="{CA644E9C-5660-4D8C-988B-1A7D09724330}" srcOrd="2" destOrd="0" presId="urn:microsoft.com/office/officeart/2008/layout/NameandTitleOrganizationalChar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B24A9BDD-6406-4E4E-B3FA-2371AB108D5C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A3C20A5A-86B0-48C3-ACE4-CDE794A0DA36}">
      <dgm:prSet phldrT="[Texto]"/>
      <dgm:spPr>
        <a:solidFill>
          <a:schemeClr val="accent2"/>
        </a:solidFill>
      </dgm:spPr>
      <dgm:t>
        <a:bodyPr/>
        <a:lstStyle/>
        <a:p>
          <a:r>
            <a:rPr lang="es-ES" dirty="0"/>
            <a:t>Management</a:t>
          </a:r>
        </a:p>
      </dgm:t>
    </dgm:pt>
    <dgm:pt modelId="{4B753E58-AE97-43A1-AF54-D0A82B1704BD}" type="parTrans" cxnId="{CB541BFF-ECF6-4005-BA12-CDFF906CC9DB}">
      <dgm:prSet/>
      <dgm:spPr/>
      <dgm:t>
        <a:bodyPr/>
        <a:lstStyle/>
        <a:p>
          <a:endParaRPr lang="es-ES"/>
        </a:p>
      </dgm:t>
    </dgm:pt>
    <dgm:pt modelId="{820F8954-06AE-4110-960E-D58D61898399}" type="sibTrans" cxnId="{CB541BFF-ECF6-4005-BA12-CDFF906CC9DB}">
      <dgm:prSet/>
      <dgm:spPr/>
      <dgm:t>
        <a:bodyPr/>
        <a:lstStyle/>
        <a:p>
          <a:endParaRPr lang="es-ES"/>
        </a:p>
      </dgm:t>
    </dgm:pt>
    <dgm:pt modelId="{DA89E657-D46A-4C9F-9BFA-0CD44F966DED}">
      <dgm:prSet phldrT="[Texto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s-ES" dirty="0" err="1"/>
            <a:t>Engineering</a:t>
          </a:r>
          <a:endParaRPr lang="es-ES" dirty="0"/>
        </a:p>
      </dgm:t>
    </dgm:pt>
    <dgm:pt modelId="{6B170167-BABB-4CFE-A173-CF7D71762C3B}" type="parTrans" cxnId="{F4214F85-29FF-4AF5-9510-7F51F4BF9783}">
      <dgm:prSet/>
      <dgm:spPr/>
      <dgm:t>
        <a:bodyPr/>
        <a:lstStyle/>
        <a:p>
          <a:endParaRPr lang="es-ES"/>
        </a:p>
      </dgm:t>
    </dgm:pt>
    <dgm:pt modelId="{7ADD5B83-ED20-49CC-A458-C8C009AF5F9A}" type="sibTrans" cxnId="{F4214F85-29FF-4AF5-9510-7F51F4BF9783}">
      <dgm:prSet/>
      <dgm:spPr/>
      <dgm:t>
        <a:bodyPr/>
        <a:lstStyle/>
        <a:p>
          <a:endParaRPr lang="es-ES"/>
        </a:p>
      </dgm:t>
    </dgm:pt>
    <dgm:pt modelId="{23949E2F-1BD7-4CAF-B7B0-BE0F0A6020E8}">
      <dgm:prSet phldrT="[Texto]"/>
      <dgm:spPr>
        <a:solidFill>
          <a:schemeClr val="accent6"/>
        </a:solidFill>
      </dgm:spPr>
      <dgm:t>
        <a:bodyPr/>
        <a:lstStyle/>
        <a:p>
          <a:r>
            <a:rPr lang="es-ES" dirty="0" err="1"/>
            <a:t>Product</a:t>
          </a:r>
          <a:r>
            <a:rPr lang="es-ES" dirty="0"/>
            <a:t> </a:t>
          </a:r>
          <a:r>
            <a:rPr lang="es-ES" dirty="0" err="1"/>
            <a:t>assurance</a:t>
          </a:r>
          <a:endParaRPr lang="es-ES" dirty="0"/>
        </a:p>
      </dgm:t>
    </dgm:pt>
    <dgm:pt modelId="{E9347C64-AD28-41B0-9052-0AD1EA975F7D}" type="parTrans" cxnId="{116DDC99-6A28-4FBA-9D3F-B94E6EA022B3}">
      <dgm:prSet/>
      <dgm:spPr/>
      <dgm:t>
        <a:bodyPr/>
        <a:lstStyle/>
        <a:p>
          <a:endParaRPr lang="es-ES"/>
        </a:p>
      </dgm:t>
    </dgm:pt>
    <dgm:pt modelId="{02A5F384-6A0E-45C0-97A7-17B066AF210D}" type="sibTrans" cxnId="{116DDC99-6A28-4FBA-9D3F-B94E6EA022B3}">
      <dgm:prSet/>
      <dgm:spPr/>
      <dgm:t>
        <a:bodyPr/>
        <a:lstStyle/>
        <a:p>
          <a:endParaRPr lang="es-ES"/>
        </a:p>
      </dgm:t>
    </dgm:pt>
    <dgm:pt modelId="{5BAD5559-8758-4D7B-93BF-22695343793B}" type="pres">
      <dgm:prSet presAssocID="{B24A9BDD-6406-4E4E-B3FA-2371AB108D5C}" presName="linear" presStyleCnt="0">
        <dgm:presLayoutVars>
          <dgm:animLvl val="lvl"/>
          <dgm:resizeHandles val="exact"/>
        </dgm:presLayoutVars>
      </dgm:prSet>
      <dgm:spPr/>
    </dgm:pt>
    <dgm:pt modelId="{18E615BD-8829-4902-9A92-BE3329AC5A67}" type="pres">
      <dgm:prSet presAssocID="{A3C20A5A-86B0-48C3-ACE4-CDE794A0DA36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22F7CF89-98FE-46E0-807B-01D28E5A005B}" type="pres">
      <dgm:prSet presAssocID="{820F8954-06AE-4110-960E-D58D61898399}" presName="spacer" presStyleCnt="0"/>
      <dgm:spPr/>
    </dgm:pt>
    <dgm:pt modelId="{96CC1112-58E7-48F0-B818-3895791D82FE}" type="pres">
      <dgm:prSet presAssocID="{DA89E657-D46A-4C9F-9BFA-0CD44F966DED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4219B268-8020-4887-AEF6-146639DA2D7F}" type="pres">
      <dgm:prSet presAssocID="{7ADD5B83-ED20-49CC-A458-C8C009AF5F9A}" presName="spacer" presStyleCnt="0"/>
      <dgm:spPr/>
    </dgm:pt>
    <dgm:pt modelId="{47637A46-B281-4C52-B2BF-8577BE916AD8}" type="pres">
      <dgm:prSet presAssocID="{23949E2F-1BD7-4CAF-B7B0-BE0F0A6020E8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28E64D14-7939-481D-92CB-42CEA264BADF}" type="presOf" srcId="{B24A9BDD-6406-4E4E-B3FA-2371AB108D5C}" destId="{5BAD5559-8758-4D7B-93BF-22695343793B}" srcOrd="0" destOrd="0" presId="urn:microsoft.com/office/officeart/2005/8/layout/vList2"/>
    <dgm:cxn modelId="{EF23A03F-D4F4-4855-A631-A0AD69EEC705}" type="presOf" srcId="{A3C20A5A-86B0-48C3-ACE4-CDE794A0DA36}" destId="{18E615BD-8829-4902-9A92-BE3329AC5A67}" srcOrd="0" destOrd="0" presId="urn:microsoft.com/office/officeart/2005/8/layout/vList2"/>
    <dgm:cxn modelId="{F4214F85-29FF-4AF5-9510-7F51F4BF9783}" srcId="{B24A9BDD-6406-4E4E-B3FA-2371AB108D5C}" destId="{DA89E657-D46A-4C9F-9BFA-0CD44F966DED}" srcOrd="1" destOrd="0" parTransId="{6B170167-BABB-4CFE-A173-CF7D71762C3B}" sibTransId="{7ADD5B83-ED20-49CC-A458-C8C009AF5F9A}"/>
    <dgm:cxn modelId="{116DDC99-6A28-4FBA-9D3F-B94E6EA022B3}" srcId="{B24A9BDD-6406-4E4E-B3FA-2371AB108D5C}" destId="{23949E2F-1BD7-4CAF-B7B0-BE0F0A6020E8}" srcOrd="2" destOrd="0" parTransId="{E9347C64-AD28-41B0-9052-0AD1EA975F7D}" sibTransId="{02A5F384-6A0E-45C0-97A7-17B066AF210D}"/>
    <dgm:cxn modelId="{55A3A9DB-581F-41FC-ABD0-02F121A5AA10}" type="presOf" srcId="{23949E2F-1BD7-4CAF-B7B0-BE0F0A6020E8}" destId="{47637A46-B281-4C52-B2BF-8577BE916AD8}" srcOrd="0" destOrd="0" presId="urn:microsoft.com/office/officeart/2005/8/layout/vList2"/>
    <dgm:cxn modelId="{7E7DE1DE-B418-468A-9C08-7F62AD44355A}" type="presOf" srcId="{DA89E657-D46A-4C9F-9BFA-0CD44F966DED}" destId="{96CC1112-58E7-48F0-B818-3895791D82FE}" srcOrd="0" destOrd="0" presId="urn:microsoft.com/office/officeart/2005/8/layout/vList2"/>
    <dgm:cxn modelId="{CB541BFF-ECF6-4005-BA12-CDFF906CC9DB}" srcId="{B24A9BDD-6406-4E4E-B3FA-2371AB108D5C}" destId="{A3C20A5A-86B0-48C3-ACE4-CDE794A0DA36}" srcOrd="0" destOrd="0" parTransId="{4B753E58-AE97-43A1-AF54-D0A82B1704BD}" sibTransId="{820F8954-06AE-4110-960E-D58D61898399}"/>
    <dgm:cxn modelId="{C218A503-260F-409F-B2DE-CCAA9F797367}" type="presParOf" srcId="{5BAD5559-8758-4D7B-93BF-22695343793B}" destId="{18E615BD-8829-4902-9A92-BE3329AC5A67}" srcOrd="0" destOrd="0" presId="urn:microsoft.com/office/officeart/2005/8/layout/vList2"/>
    <dgm:cxn modelId="{DB367533-9F73-4ECD-AF8E-37DE22EE8FF4}" type="presParOf" srcId="{5BAD5559-8758-4D7B-93BF-22695343793B}" destId="{22F7CF89-98FE-46E0-807B-01D28E5A005B}" srcOrd="1" destOrd="0" presId="urn:microsoft.com/office/officeart/2005/8/layout/vList2"/>
    <dgm:cxn modelId="{67274F66-637B-4924-AF8E-F50A5421C0FD}" type="presParOf" srcId="{5BAD5559-8758-4D7B-93BF-22695343793B}" destId="{96CC1112-58E7-48F0-B818-3895791D82FE}" srcOrd="2" destOrd="0" presId="urn:microsoft.com/office/officeart/2005/8/layout/vList2"/>
    <dgm:cxn modelId="{D40FED2D-9EB6-4FAD-82F2-9F5C2E18F110}" type="presParOf" srcId="{5BAD5559-8758-4D7B-93BF-22695343793B}" destId="{4219B268-8020-4887-AEF6-146639DA2D7F}" srcOrd="3" destOrd="0" presId="urn:microsoft.com/office/officeart/2005/8/layout/vList2"/>
    <dgm:cxn modelId="{205E14A8-AFF9-4982-A3EF-283AAF6219EC}" type="presParOf" srcId="{5BAD5559-8758-4D7B-93BF-22695343793B}" destId="{47637A46-B281-4C52-B2BF-8577BE916AD8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FF43C737-2F89-406F-8086-8BEB47A9B390}" type="doc">
      <dgm:prSet loTypeId="urn:microsoft.com/office/officeart/2008/layout/NameandTitleOrganizationalChart" loCatId="hierarchy" qsTypeId="urn:microsoft.com/office/officeart/2005/8/quickstyle/simple1" qsCatId="simple" csTypeId="urn:microsoft.com/office/officeart/2005/8/colors/accent4_2" csCatId="accent4" phldr="1"/>
      <dgm:spPr/>
      <dgm:t>
        <a:bodyPr/>
        <a:lstStyle/>
        <a:p>
          <a:endParaRPr lang="es-ES"/>
        </a:p>
      </dgm:t>
    </dgm:pt>
    <dgm:pt modelId="{5CA69306-C9F3-41CF-8A14-9F98639A3793}">
      <dgm:prSet phldr="0"/>
      <dgm:spPr>
        <a:solidFill>
          <a:schemeClr val="accent4">
            <a:lumMod val="50000"/>
          </a:schemeClr>
        </a:solidFill>
      </dgm:spPr>
      <dgm:t>
        <a:bodyPr/>
        <a:lstStyle/>
        <a:p>
          <a:pPr rtl="0"/>
          <a:r>
            <a:rPr lang="es-ES" dirty="0" err="1">
              <a:latin typeface="Aptos Display" panose="02110004020202020204"/>
            </a:rPr>
            <a:t>Attitude</a:t>
          </a:r>
          <a:r>
            <a:rPr lang="es-ES" dirty="0">
              <a:latin typeface="Aptos Display" panose="02110004020202020204"/>
            </a:rPr>
            <a:t> and </a:t>
          </a:r>
          <a:r>
            <a:rPr lang="es-ES" dirty="0" err="1">
              <a:latin typeface="Aptos Display" panose="02110004020202020204"/>
            </a:rPr>
            <a:t>orbit</a:t>
          </a:r>
          <a:r>
            <a:rPr lang="es-ES" dirty="0">
              <a:latin typeface="Aptos Display" panose="02110004020202020204"/>
            </a:rPr>
            <a:t> control</a:t>
          </a:r>
        </a:p>
      </dgm:t>
    </dgm:pt>
    <dgm:pt modelId="{8D0B092D-9828-4B69-ABE8-32D451A79D1D}" type="parTrans" cxnId="{C18959A8-989A-4091-BA19-75F540B9BB08}">
      <dgm:prSet/>
      <dgm:spPr/>
      <dgm:t>
        <a:bodyPr/>
        <a:lstStyle/>
        <a:p>
          <a:endParaRPr lang="es-ES"/>
        </a:p>
      </dgm:t>
    </dgm:pt>
    <dgm:pt modelId="{B8D4CDDC-2126-4F2D-AEA3-E896D7C97FBF}" type="sibTrans" cxnId="{C18959A8-989A-4091-BA19-75F540B9BB08}">
      <dgm:prSet/>
      <dgm:spPr/>
      <dgm:t>
        <a:bodyPr/>
        <a:lstStyle/>
        <a:p>
          <a:r>
            <a:rPr lang="es-ES" dirty="0"/>
            <a:t>WP - 1.1.3</a:t>
          </a:r>
        </a:p>
      </dgm:t>
    </dgm:pt>
    <dgm:pt modelId="{23C643C8-D7A2-4EFE-A887-BCD2CC85B787}">
      <dgm:prSet phldr="0"/>
      <dgm:spPr/>
      <dgm:t>
        <a:bodyPr/>
        <a:lstStyle/>
        <a:p>
          <a:pPr rtl="0"/>
          <a:r>
            <a:rPr lang="es-ES" dirty="0" err="1">
              <a:latin typeface="Aptos Display" panose="02110004020202020204"/>
            </a:rPr>
            <a:t>Required</a:t>
          </a:r>
          <a:r>
            <a:rPr lang="es-ES" dirty="0">
              <a:latin typeface="Aptos Display" panose="02110004020202020204"/>
            </a:rPr>
            <a:t> </a:t>
          </a:r>
          <a:r>
            <a:rPr lang="es-ES" dirty="0" err="1">
              <a:latin typeface="Aptos Display" panose="02110004020202020204"/>
            </a:rPr>
            <a:t>precision</a:t>
          </a:r>
          <a:r>
            <a:rPr lang="es-ES" dirty="0">
              <a:latin typeface="Aptos Display" panose="02110004020202020204"/>
            </a:rPr>
            <a:t> </a:t>
          </a:r>
          <a:r>
            <a:rPr lang="es-ES" dirty="0" err="1">
              <a:latin typeface="Aptos Display" panose="02110004020202020204"/>
            </a:rPr>
            <a:t>analysis</a:t>
          </a:r>
          <a:endParaRPr lang="es-ES" dirty="0">
            <a:latin typeface="Aptos Display" panose="02110004020202020204"/>
          </a:endParaRPr>
        </a:p>
      </dgm:t>
    </dgm:pt>
    <dgm:pt modelId="{187A0E75-7647-4F82-B20F-8A5B4E097155}" type="parTrans" cxnId="{0CA7C0D8-7F85-4471-9F0D-51FC26E8FFF3}">
      <dgm:prSet/>
      <dgm:spPr/>
      <dgm:t>
        <a:bodyPr/>
        <a:lstStyle/>
        <a:p>
          <a:endParaRPr lang="es-ES"/>
        </a:p>
      </dgm:t>
    </dgm:pt>
    <dgm:pt modelId="{9A3C6C30-F5D8-4078-9063-066E0199630E}" type="sibTrans" cxnId="{0CA7C0D8-7F85-4471-9F0D-51FC26E8FFF3}">
      <dgm:prSet/>
      <dgm:spPr/>
      <dgm:t>
        <a:bodyPr/>
        <a:lstStyle/>
        <a:p>
          <a:r>
            <a:rPr lang="es-ES" dirty="0"/>
            <a:t>WP - 1.1.3.1</a:t>
          </a:r>
        </a:p>
      </dgm:t>
    </dgm:pt>
    <dgm:pt modelId="{3CB2ACFD-9CFB-4599-BE4B-606F6E14EC97}">
      <dgm:prSet phldr="0"/>
      <dgm:spPr/>
      <dgm:t>
        <a:bodyPr/>
        <a:lstStyle/>
        <a:p>
          <a:pPr rtl="0"/>
          <a:r>
            <a:rPr lang="es-ES">
              <a:latin typeface="Aptos Display" panose="02110004020202020204"/>
            </a:rPr>
            <a:t>System design</a:t>
          </a:r>
        </a:p>
      </dgm:t>
    </dgm:pt>
    <dgm:pt modelId="{1525018B-2923-4AC8-8F84-487986C977AD}" type="parTrans" cxnId="{041F05AB-005D-4D27-B27A-7DE0D5023042}">
      <dgm:prSet/>
      <dgm:spPr/>
      <dgm:t>
        <a:bodyPr/>
        <a:lstStyle/>
        <a:p>
          <a:endParaRPr lang="es-ES"/>
        </a:p>
      </dgm:t>
    </dgm:pt>
    <dgm:pt modelId="{75E926F3-C99A-48C3-9D98-B697124E2ECB}" type="sibTrans" cxnId="{041F05AB-005D-4D27-B27A-7DE0D5023042}">
      <dgm:prSet/>
      <dgm:spPr/>
      <dgm:t>
        <a:bodyPr/>
        <a:lstStyle/>
        <a:p>
          <a:r>
            <a:rPr lang="es-ES" dirty="0"/>
            <a:t>WP - 1.1.3.2</a:t>
          </a:r>
        </a:p>
      </dgm:t>
    </dgm:pt>
    <dgm:pt modelId="{33411572-86AB-405C-8DA8-495CFC3EBF2B}">
      <dgm:prSet phldr="0"/>
      <dgm:spPr>
        <a:gradFill rotWithShape="0">
          <a:gsLst>
            <a:gs pos="43000">
              <a:schemeClr val="accent6"/>
            </a:gs>
            <a:gs pos="53000">
              <a:srgbClr val="00B0F0"/>
            </a:gs>
            <a:gs pos="55000">
              <a:srgbClr val="00B0F0"/>
            </a:gs>
            <a:gs pos="54000">
              <a:srgbClr val="00B0F0"/>
            </a:gs>
          </a:gsLst>
          <a:lin ang="2700000" scaled="1"/>
        </a:gradFill>
      </dgm:spPr>
      <dgm:t>
        <a:bodyPr/>
        <a:lstStyle/>
        <a:p>
          <a:pPr rtl="0"/>
          <a:r>
            <a:rPr lang="es-ES" dirty="0" err="1">
              <a:latin typeface="Aptos Display" panose="02110004020202020204"/>
            </a:rPr>
            <a:t>Components</a:t>
          </a:r>
          <a:r>
            <a:rPr lang="es-ES" dirty="0">
              <a:latin typeface="Aptos Display" panose="02110004020202020204"/>
            </a:rPr>
            <a:t> </a:t>
          </a:r>
          <a:r>
            <a:rPr lang="es-ES" dirty="0" err="1">
              <a:latin typeface="Aptos Display" panose="02110004020202020204"/>
            </a:rPr>
            <a:t>acquisition</a:t>
          </a:r>
          <a:endParaRPr lang="es-ES" dirty="0">
            <a:latin typeface="Aptos Display" panose="02110004020202020204"/>
          </a:endParaRPr>
        </a:p>
      </dgm:t>
    </dgm:pt>
    <dgm:pt modelId="{D62CF792-869D-4DC3-8D51-A3822108CA2B}" type="parTrans" cxnId="{FD583263-C81C-45C6-B6A0-E0B795AFF89B}">
      <dgm:prSet/>
      <dgm:spPr/>
      <dgm:t>
        <a:bodyPr/>
        <a:lstStyle/>
        <a:p>
          <a:endParaRPr lang="es-ES"/>
        </a:p>
      </dgm:t>
    </dgm:pt>
    <dgm:pt modelId="{2BECF0D3-C019-47B1-B5EE-B03811F80C5E}" type="sibTrans" cxnId="{FD583263-C81C-45C6-B6A0-E0B795AFF89B}">
      <dgm:prSet/>
      <dgm:spPr/>
      <dgm:t>
        <a:bodyPr/>
        <a:lstStyle/>
        <a:p>
          <a:r>
            <a:rPr lang="es-ES" dirty="0"/>
            <a:t>WP - 1.1.3.3</a:t>
          </a:r>
        </a:p>
      </dgm:t>
    </dgm:pt>
    <dgm:pt modelId="{B9E8C885-9369-43C7-8B22-1ABCA5075B29}">
      <dgm:prSet phldr="0"/>
      <dgm:spPr>
        <a:gradFill rotWithShape="0">
          <a:gsLst>
            <a:gs pos="43000">
              <a:schemeClr val="accent6"/>
            </a:gs>
            <a:gs pos="53000">
              <a:srgbClr val="00B0F0"/>
            </a:gs>
            <a:gs pos="55000">
              <a:srgbClr val="00B0F0"/>
            </a:gs>
            <a:gs pos="54000">
              <a:srgbClr val="00B0F0"/>
            </a:gs>
          </a:gsLst>
          <a:lin ang="2700000" scaled="1"/>
        </a:gradFill>
      </dgm:spPr>
      <dgm:t>
        <a:bodyPr/>
        <a:lstStyle/>
        <a:p>
          <a:pPr rtl="0"/>
          <a:r>
            <a:rPr lang="es-ES">
              <a:latin typeface="Aptos Display" panose="02110004020202020204"/>
            </a:rPr>
            <a:t>Subsystem assembly</a:t>
          </a:r>
        </a:p>
      </dgm:t>
    </dgm:pt>
    <dgm:pt modelId="{110E656E-CE02-4AA0-B286-47D9E0ED07AD}" type="parTrans" cxnId="{0D4F9F79-AA6D-427F-8DBB-871812D4117A}">
      <dgm:prSet/>
      <dgm:spPr/>
      <dgm:t>
        <a:bodyPr/>
        <a:lstStyle/>
        <a:p>
          <a:endParaRPr lang="es-ES"/>
        </a:p>
      </dgm:t>
    </dgm:pt>
    <dgm:pt modelId="{1A13BE4C-4701-41B8-9C9E-11400195B3A7}" type="sibTrans" cxnId="{0D4F9F79-AA6D-427F-8DBB-871812D4117A}">
      <dgm:prSet/>
      <dgm:spPr/>
      <dgm:t>
        <a:bodyPr/>
        <a:lstStyle/>
        <a:p>
          <a:r>
            <a:rPr lang="es-ES" dirty="0"/>
            <a:t>WP - 1.1.3.5</a:t>
          </a:r>
        </a:p>
      </dgm:t>
    </dgm:pt>
    <dgm:pt modelId="{896B453B-7A22-4E53-A1E8-9B859AF24EE4}">
      <dgm:prSet phldr="0"/>
      <dgm:spPr>
        <a:gradFill rotWithShape="0">
          <a:gsLst>
            <a:gs pos="43000">
              <a:schemeClr val="accent6"/>
            </a:gs>
            <a:gs pos="53000">
              <a:srgbClr val="00B0F0"/>
            </a:gs>
            <a:gs pos="55000">
              <a:srgbClr val="00B0F0"/>
            </a:gs>
            <a:gs pos="54000">
              <a:srgbClr val="00B0F0"/>
            </a:gs>
          </a:gsLst>
          <a:lin ang="2700000" scaled="1"/>
        </a:gradFill>
      </dgm:spPr>
      <dgm:t>
        <a:bodyPr/>
        <a:lstStyle/>
        <a:p>
          <a:pPr rtl="0"/>
          <a:r>
            <a:rPr lang="es-ES">
              <a:latin typeface="Aptos Display" panose="02110004020202020204"/>
            </a:rPr>
            <a:t>Environmental test</a:t>
          </a:r>
        </a:p>
      </dgm:t>
    </dgm:pt>
    <dgm:pt modelId="{08920F54-CA9B-4809-9CBF-EB24660DEC5A}" type="parTrans" cxnId="{F7987067-A061-4EBF-B448-568D9B88269E}">
      <dgm:prSet/>
      <dgm:spPr/>
      <dgm:t>
        <a:bodyPr/>
        <a:lstStyle/>
        <a:p>
          <a:endParaRPr lang="es-ES"/>
        </a:p>
      </dgm:t>
    </dgm:pt>
    <dgm:pt modelId="{6C859041-9650-4842-97BE-2449016B854C}" type="sibTrans" cxnId="{F7987067-A061-4EBF-B448-568D9B88269E}">
      <dgm:prSet/>
      <dgm:spPr/>
      <dgm:t>
        <a:bodyPr/>
        <a:lstStyle/>
        <a:p>
          <a:r>
            <a:rPr lang="es-ES" dirty="0"/>
            <a:t>WP - 1.1.3.6</a:t>
          </a:r>
        </a:p>
      </dgm:t>
    </dgm:pt>
    <dgm:pt modelId="{ABE5C048-5159-492C-82ED-7332FA53238A}">
      <dgm:prSet phldr="0"/>
      <dgm:spPr>
        <a:gradFill rotWithShape="0">
          <a:gsLst>
            <a:gs pos="43000">
              <a:schemeClr val="accent6"/>
            </a:gs>
            <a:gs pos="53000">
              <a:srgbClr val="00B0F0"/>
            </a:gs>
            <a:gs pos="55000">
              <a:srgbClr val="00B0F0"/>
            </a:gs>
            <a:gs pos="54000">
              <a:srgbClr val="00B0F0"/>
            </a:gs>
          </a:gsLst>
          <a:lin ang="2700000" scaled="1"/>
        </a:gradFill>
      </dgm:spPr>
      <dgm:t>
        <a:bodyPr/>
        <a:lstStyle/>
        <a:p>
          <a:pPr rtl="0"/>
          <a:r>
            <a:rPr lang="es-ES" dirty="0" err="1">
              <a:latin typeface="Aptos Display" panose="02110004020202020204"/>
            </a:rPr>
            <a:t>Assembly</a:t>
          </a:r>
          <a:r>
            <a:rPr lang="es-ES" dirty="0">
              <a:latin typeface="Aptos Display" panose="02110004020202020204"/>
            </a:rPr>
            <a:t> </a:t>
          </a:r>
          <a:r>
            <a:rPr lang="es-ES" dirty="0" err="1">
              <a:latin typeface="Aptos Display" panose="02110004020202020204"/>
            </a:rPr>
            <a:t>integration</a:t>
          </a:r>
          <a:r>
            <a:rPr lang="es-ES" dirty="0">
              <a:latin typeface="Aptos Display" panose="02110004020202020204"/>
            </a:rPr>
            <a:t> and </a:t>
          </a:r>
          <a:r>
            <a:rPr lang="es-ES" dirty="0" err="1">
              <a:latin typeface="Aptos Display" panose="02110004020202020204"/>
            </a:rPr>
            <a:t>verification</a:t>
          </a:r>
          <a:endParaRPr lang="es-ES" dirty="0">
            <a:latin typeface="Aptos Display" panose="02110004020202020204"/>
          </a:endParaRPr>
        </a:p>
      </dgm:t>
    </dgm:pt>
    <dgm:pt modelId="{5E64CF39-CCB1-4614-A83E-4A94A43F95D8}" type="parTrans" cxnId="{88B6D4D3-33C8-498D-92D4-896DF2157444}">
      <dgm:prSet/>
      <dgm:spPr/>
      <dgm:t>
        <a:bodyPr/>
        <a:lstStyle/>
        <a:p>
          <a:endParaRPr lang="es-ES"/>
        </a:p>
      </dgm:t>
    </dgm:pt>
    <dgm:pt modelId="{C35E5649-489A-4206-B6B5-4EF702826CC1}" type="sibTrans" cxnId="{88B6D4D3-33C8-498D-92D4-896DF2157444}">
      <dgm:prSet/>
      <dgm:spPr/>
      <dgm:t>
        <a:bodyPr/>
        <a:lstStyle/>
        <a:p>
          <a:r>
            <a:rPr lang="es-ES" dirty="0"/>
            <a:t>WP - 1.1.3.7</a:t>
          </a:r>
        </a:p>
      </dgm:t>
    </dgm:pt>
    <dgm:pt modelId="{8F1A3573-1B86-4CBA-BD47-C40129182CCB}">
      <dgm:prSet phldr="0"/>
      <dgm:spPr>
        <a:gradFill rotWithShape="0">
          <a:gsLst>
            <a:gs pos="48000">
              <a:schemeClr val="accent2"/>
            </a:gs>
            <a:gs pos="57000">
              <a:srgbClr val="00B0F0"/>
            </a:gs>
            <a:gs pos="60000">
              <a:srgbClr val="00B0F0"/>
            </a:gs>
            <a:gs pos="60000">
              <a:srgbClr val="00B0F0"/>
            </a:gs>
          </a:gsLst>
          <a:lin ang="2700000" scaled="1"/>
        </a:gradFill>
      </dgm:spPr>
      <dgm:t>
        <a:bodyPr/>
        <a:lstStyle/>
        <a:p>
          <a:pPr rtl="0"/>
          <a:r>
            <a:rPr lang="es-ES" dirty="0" err="1">
              <a:latin typeface="Aptos Display" panose="02110004020202020204"/>
            </a:rPr>
            <a:t>Documentation</a:t>
          </a:r>
          <a:r>
            <a:rPr lang="es-ES" dirty="0">
              <a:latin typeface="Aptos Display" panose="02110004020202020204"/>
            </a:rPr>
            <a:t> and </a:t>
          </a:r>
          <a:r>
            <a:rPr lang="es-ES" dirty="0" err="1">
              <a:latin typeface="Aptos Display" panose="02110004020202020204"/>
            </a:rPr>
            <a:t>reviews</a:t>
          </a:r>
          <a:endParaRPr lang="es-ES" dirty="0">
            <a:latin typeface="Aptos Display" panose="02110004020202020204"/>
          </a:endParaRPr>
        </a:p>
      </dgm:t>
    </dgm:pt>
    <dgm:pt modelId="{059E2FCB-D383-473C-8FB9-C5652364BB75}" type="parTrans" cxnId="{8C15A12D-E5DD-47DB-8EA4-670175E66961}">
      <dgm:prSet/>
      <dgm:spPr/>
      <dgm:t>
        <a:bodyPr/>
        <a:lstStyle/>
        <a:p>
          <a:endParaRPr lang="es-ES"/>
        </a:p>
      </dgm:t>
    </dgm:pt>
    <dgm:pt modelId="{5D8A57A3-0B5F-4B59-B016-256D8F13917B}" type="sibTrans" cxnId="{8C15A12D-E5DD-47DB-8EA4-670175E66961}">
      <dgm:prSet/>
      <dgm:spPr/>
      <dgm:t>
        <a:bodyPr/>
        <a:lstStyle/>
        <a:p>
          <a:r>
            <a:rPr lang="es-ES" dirty="0"/>
            <a:t>WP - 1.1.3.8</a:t>
          </a:r>
        </a:p>
      </dgm:t>
    </dgm:pt>
    <dgm:pt modelId="{07BED540-28B8-466A-B608-6FADD026392B}">
      <dgm:prSet phldr="0"/>
      <dgm:spPr>
        <a:gradFill rotWithShape="0">
          <a:gsLst>
            <a:gs pos="43000">
              <a:schemeClr val="accent6"/>
            </a:gs>
            <a:gs pos="53000">
              <a:srgbClr val="00B0F0"/>
            </a:gs>
            <a:gs pos="55000">
              <a:srgbClr val="00B0F0"/>
            </a:gs>
            <a:gs pos="54000">
              <a:srgbClr val="00B0F0"/>
            </a:gs>
          </a:gsLst>
          <a:lin ang="2700000" scaled="1"/>
        </a:gradFill>
      </dgm:spPr>
      <dgm:t>
        <a:bodyPr/>
        <a:lstStyle/>
        <a:p>
          <a:r>
            <a:rPr lang="es-ES">
              <a:latin typeface="Aptos Display" panose="02110004020202020204"/>
            </a:rPr>
            <a:t>Functional test</a:t>
          </a:r>
          <a:endParaRPr lang="es-ES"/>
        </a:p>
      </dgm:t>
    </dgm:pt>
    <dgm:pt modelId="{D823FA45-CE32-415C-ABEA-59907C86AFC4}" type="parTrans" cxnId="{105103C6-FDA8-4C51-B274-925773A0F891}">
      <dgm:prSet/>
      <dgm:spPr/>
      <dgm:t>
        <a:bodyPr/>
        <a:lstStyle/>
        <a:p>
          <a:endParaRPr lang="es-ES"/>
        </a:p>
      </dgm:t>
    </dgm:pt>
    <dgm:pt modelId="{5C02BAB3-383B-429B-B38E-6783D9CFC7E2}" type="sibTrans" cxnId="{105103C6-FDA8-4C51-B274-925773A0F891}">
      <dgm:prSet/>
      <dgm:spPr/>
      <dgm:t>
        <a:bodyPr/>
        <a:lstStyle/>
        <a:p>
          <a:r>
            <a:rPr lang="es-ES" dirty="0"/>
            <a:t>WP - 1.1.3.4</a:t>
          </a:r>
        </a:p>
      </dgm:t>
    </dgm:pt>
    <dgm:pt modelId="{47EFE498-A701-4CE3-BD69-ABC7A6F6335A}" type="pres">
      <dgm:prSet presAssocID="{FF43C737-2F89-406F-8086-8BEB47A9B39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D74176C0-00B0-4306-9C3B-EEDA2ABD29E0}" type="pres">
      <dgm:prSet presAssocID="{5CA69306-C9F3-41CF-8A14-9F98639A3793}" presName="hierRoot1" presStyleCnt="0">
        <dgm:presLayoutVars>
          <dgm:hierBranch val="init"/>
        </dgm:presLayoutVars>
      </dgm:prSet>
      <dgm:spPr/>
    </dgm:pt>
    <dgm:pt modelId="{98CFA8F2-1AA5-4BA9-A83A-B565B156B5E7}" type="pres">
      <dgm:prSet presAssocID="{5CA69306-C9F3-41CF-8A14-9F98639A3793}" presName="rootComposite1" presStyleCnt="0"/>
      <dgm:spPr/>
    </dgm:pt>
    <dgm:pt modelId="{5CAD72BF-33C5-445D-AE48-874DFCFB1D81}" type="pres">
      <dgm:prSet presAssocID="{5CA69306-C9F3-41CF-8A14-9F98639A3793}" presName="rootText1" presStyleLbl="node0" presStyleIdx="0" presStyleCnt="1">
        <dgm:presLayoutVars>
          <dgm:chMax/>
          <dgm:chPref val="3"/>
        </dgm:presLayoutVars>
      </dgm:prSet>
      <dgm:spPr/>
    </dgm:pt>
    <dgm:pt modelId="{7B8CB63F-2D3B-404A-8233-BAF3B37C9734}" type="pres">
      <dgm:prSet presAssocID="{5CA69306-C9F3-41CF-8A14-9F98639A3793}" presName="titleText1" presStyleLbl="fgAcc0" presStyleIdx="0" presStyleCnt="1">
        <dgm:presLayoutVars>
          <dgm:chMax val="0"/>
          <dgm:chPref val="0"/>
        </dgm:presLayoutVars>
      </dgm:prSet>
      <dgm:spPr/>
    </dgm:pt>
    <dgm:pt modelId="{F50992D0-CFDD-493E-9681-6081707C73D4}" type="pres">
      <dgm:prSet presAssocID="{5CA69306-C9F3-41CF-8A14-9F98639A3793}" presName="rootConnector1" presStyleLbl="node1" presStyleIdx="0" presStyleCnt="8"/>
      <dgm:spPr/>
    </dgm:pt>
    <dgm:pt modelId="{158856A5-CA45-4250-89F5-4EF310A289E9}" type="pres">
      <dgm:prSet presAssocID="{5CA69306-C9F3-41CF-8A14-9F98639A3793}" presName="hierChild2" presStyleCnt="0"/>
      <dgm:spPr/>
    </dgm:pt>
    <dgm:pt modelId="{6D86BD70-B11F-457C-9323-D5B31382B1AD}" type="pres">
      <dgm:prSet presAssocID="{187A0E75-7647-4F82-B20F-8A5B4E097155}" presName="Name37" presStyleLbl="parChTrans1D2" presStyleIdx="0" presStyleCnt="8"/>
      <dgm:spPr/>
    </dgm:pt>
    <dgm:pt modelId="{BFE29F9F-9434-4643-BCB7-4B760761906D}" type="pres">
      <dgm:prSet presAssocID="{23C643C8-D7A2-4EFE-A887-BCD2CC85B787}" presName="hierRoot2" presStyleCnt="0">
        <dgm:presLayoutVars>
          <dgm:hierBranch val="init"/>
        </dgm:presLayoutVars>
      </dgm:prSet>
      <dgm:spPr/>
    </dgm:pt>
    <dgm:pt modelId="{581CB8FC-1616-4E8A-8A28-45743C2F578E}" type="pres">
      <dgm:prSet presAssocID="{23C643C8-D7A2-4EFE-A887-BCD2CC85B787}" presName="rootComposite" presStyleCnt="0"/>
      <dgm:spPr/>
    </dgm:pt>
    <dgm:pt modelId="{86B75B2E-2C3A-433A-A723-B52C9D9F8C9C}" type="pres">
      <dgm:prSet presAssocID="{23C643C8-D7A2-4EFE-A887-BCD2CC85B787}" presName="rootText" presStyleLbl="node1" presStyleIdx="0" presStyleCnt="8">
        <dgm:presLayoutVars>
          <dgm:chMax/>
          <dgm:chPref val="3"/>
        </dgm:presLayoutVars>
      </dgm:prSet>
      <dgm:spPr/>
    </dgm:pt>
    <dgm:pt modelId="{33A2E72C-3010-40F6-B0CF-E10D868D5C92}" type="pres">
      <dgm:prSet presAssocID="{23C643C8-D7A2-4EFE-A887-BCD2CC85B787}" presName="titleText2" presStyleLbl="fgAcc1" presStyleIdx="0" presStyleCnt="8">
        <dgm:presLayoutVars>
          <dgm:chMax val="0"/>
          <dgm:chPref val="0"/>
        </dgm:presLayoutVars>
      </dgm:prSet>
      <dgm:spPr/>
    </dgm:pt>
    <dgm:pt modelId="{33DDF364-E015-4C37-BA2E-A408474B0E2F}" type="pres">
      <dgm:prSet presAssocID="{23C643C8-D7A2-4EFE-A887-BCD2CC85B787}" presName="rootConnector" presStyleLbl="node2" presStyleIdx="0" presStyleCnt="0"/>
      <dgm:spPr/>
    </dgm:pt>
    <dgm:pt modelId="{3C8F2060-4112-4859-9A3D-982E88817EBB}" type="pres">
      <dgm:prSet presAssocID="{23C643C8-D7A2-4EFE-A887-BCD2CC85B787}" presName="hierChild4" presStyleCnt="0"/>
      <dgm:spPr/>
    </dgm:pt>
    <dgm:pt modelId="{B2E412FE-B6D5-41F8-8609-F3C579B2679D}" type="pres">
      <dgm:prSet presAssocID="{23C643C8-D7A2-4EFE-A887-BCD2CC85B787}" presName="hierChild5" presStyleCnt="0"/>
      <dgm:spPr/>
    </dgm:pt>
    <dgm:pt modelId="{AFBBFA29-3822-4268-9A9D-52881C646F07}" type="pres">
      <dgm:prSet presAssocID="{1525018B-2923-4AC8-8F84-487986C977AD}" presName="Name37" presStyleLbl="parChTrans1D2" presStyleIdx="1" presStyleCnt="8"/>
      <dgm:spPr/>
    </dgm:pt>
    <dgm:pt modelId="{3A94925F-D07E-4928-AA68-85AE14817339}" type="pres">
      <dgm:prSet presAssocID="{3CB2ACFD-9CFB-4599-BE4B-606F6E14EC97}" presName="hierRoot2" presStyleCnt="0">
        <dgm:presLayoutVars>
          <dgm:hierBranch val="init"/>
        </dgm:presLayoutVars>
      </dgm:prSet>
      <dgm:spPr/>
    </dgm:pt>
    <dgm:pt modelId="{FBF00739-52B4-487C-AB73-24B011CB0FA0}" type="pres">
      <dgm:prSet presAssocID="{3CB2ACFD-9CFB-4599-BE4B-606F6E14EC97}" presName="rootComposite" presStyleCnt="0"/>
      <dgm:spPr/>
    </dgm:pt>
    <dgm:pt modelId="{697398F8-6038-443B-8C7F-E76ABA0008DF}" type="pres">
      <dgm:prSet presAssocID="{3CB2ACFD-9CFB-4599-BE4B-606F6E14EC97}" presName="rootText" presStyleLbl="node1" presStyleIdx="1" presStyleCnt="8">
        <dgm:presLayoutVars>
          <dgm:chMax/>
          <dgm:chPref val="3"/>
        </dgm:presLayoutVars>
      </dgm:prSet>
      <dgm:spPr/>
    </dgm:pt>
    <dgm:pt modelId="{E351C20C-D3EE-4376-8DC1-F5763977A5EF}" type="pres">
      <dgm:prSet presAssocID="{3CB2ACFD-9CFB-4599-BE4B-606F6E14EC97}" presName="titleText2" presStyleLbl="fgAcc1" presStyleIdx="1" presStyleCnt="8">
        <dgm:presLayoutVars>
          <dgm:chMax val="0"/>
          <dgm:chPref val="0"/>
        </dgm:presLayoutVars>
      </dgm:prSet>
      <dgm:spPr/>
    </dgm:pt>
    <dgm:pt modelId="{BD7E659C-769B-451A-BA94-D715FB55AC5D}" type="pres">
      <dgm:prSet presAssocID="{3CB2ACFD-9CFB-4599-BE4B-606F6E14EC97}" presName="rootConnector" presStyleLbl="node2" presStyleIdx="0" presStyleCnt="0"/>
      <dgm:spPr/>
    </dgm:pt>
    <dgm:pt modelId="{13B076C4-73B5-4419-A298-4D6B350D1CE6}" type="pres">
      <dgm:prSet presAssocID="{3CB2ACFD-9CFB-4599-BE4B-606F6E14EC97}" presName="hierChild4" presStyleCnt="0"/>
      <dgm:spPr/>
    </dgm:pt>
    <dgm:pt modelId="{55C20544-0937-4959-9599-6C53D02AD0D9}" type="pres">
      <dgm:prSet presAssocID="{3CB2ACFD-9CFB-4599-BE4B-606F6E14EC97}" presName="hierChild5" presStyleCnt="0"/>
      <dgm:spPr/>
    </dgm:pt>
    <dgm:pt modelId="{0DE05965-BEEC-4B0C-BE9D-D13F706419FB}" type="pres">
      <dgm:prSet presAssocID="{D62CF792-869D-4DC3-8D51-A3822108CA2B}" presName="Name37" presStyleLbl="parChTrans1D2" presStyleIdx="2" presStyleCnt="8"/>
      <dgm:spPr/>
    </dgm:pt>
    <dgm:pt modelId="{1C8F281F-2244-4902-A492-BD79FF9924EE}" type="pres">
      <dgm:prSet presAssocID="{33411572-86AB-405C-8DA8-495CFC3EBF2B}" presName="hierRoot2" presStyleCnt="0">
        <dgm:presLayoutVars>
          <dgm:hierBranch val="init"/>
        </dgm:presLayoutVars>
      </dgm:prSet>
      <dgm:spPr/>
    </dgm:pt>
    <dgm:pt modelId="{A2478F49-EB80-4FB3-A19B-94223FC79AA0}" type="pres">
      <dgm:prSet presAssocID="{33411572-86AB-405C-8DA8-495CFC3EBF2B}" presName="rootComposite" presStyleCnt="0"/>
      <dgm:spPr/>
    </dgm:pt>
    <dgm:pt modelId="{CF91D215-BC2E-45EE-9542-78E133695EDE}" type="pres">
      <dgm:prSet presAssocID="{33411572-86AB-405C-8DA8-495CFC3EBF2B}" presName="rootText" presStyleLbl="node1" presStyleIdx="2" presStyleCnt="8">
        <dgm:presLayoutVars>
          <dgm:chMax/>
          <dgm:chPref val="3"/>
        </dgm:presLayoutVars>
      </dgm:prSet>
      <dgm:spPr/>
    </dgm:pt>
    <dgm:pt modelId="{DF7EBD0C-9FF2-4F9B-8D73-6AD0368BB323}" type="pres">
      <dgm:prSet presAssocID="{33411572-86AB-405C-8DA8-495CFC3EBF2B}" presName="titleText2" presStyleLbl="fgAcc1" presStyleIdx="2" presStyleCnt="8">
        <dgm:presLayoutVars>
          <dgm:chMax val="0"/>
          <dgm:chPref val="0"/>
        </dgm:presLayoutVars>
      </dgm:prSet>
      <dgm:spPr/>
    </dgm:pt>
    <dgm:pt modelId="{08D4526A-5A84-4034-B658-341578C21B88}" type="pres">
      <dgm:prSet presAssocID="{33411572-86AB-405C-8DA8-495CFC3EBF2B}" presName="rootConnector" presStyleLbl="node2" presStyleIdx="0" presStyleCnt="0"/>
      <dgm:spPr/>
    </dgm:pt>
    <dgm:pt modelId="{470B7A8A-FE2D-41FC-B7F1-2D4952163C49}" type="pres">
      <dgm:prSet presAssocID="{33411572-86AB-405C-8DA8-495CFC3EBF2B}" presName="hierChild4" presStyleCnt="0"/>
      <dgm:spPr/>
    </dgm:pt>
    <dgm:pt modelId="{C46AEA81-544F-4344-8BAC-518EE84BE168}" type="pres">
      <dgm:prSet presAssocID="{33411572-86AB-405C-8DA8-495CFC3EBF2B}" presName="hierChild5" presStyleCnt="0"/>
      <dgm:spPr/>
    </dgm:pt>
    <dgm:pt modelId="{05EF35E9-C3E7-4443-BAF4-AA8E55EC9B9E}" type="pres">
      <dgm:prSet presAssocID="{D823FA45-CE32-415C-ABEA-59907C86AFC4}" presName="Name37" presStyleLbl="parChTrans1D2" presStyleIdx="3" presStyleCnt="8"/>
      <dgm:spPr/>
    </dgm:pt>
    <dgm:pt modelId="{FE23EC5A-3F7B-49EE-B0A3-5B0E08703EDD}" type="pres">
      <dgm:prSet presAssocID="{07BED540-28B8-466A-B608-6FADD026392B}" presName="hierRoot2" presStyleCnt="0">
        <dgm:presLayoutVars>
          <dgm:hierBranch val="init"/>
        </dgm:presLayoutVars>
      </dgm:prSet>
      <dgm:spPr/>
    </dgm:pt>
    <dgm:pt modelId="{94A45610-F7FB-4CC4-AC7D-8A3D0020A846}" type="pres">
      <dgm:prSet presAssocID="{07BED540-28B8-466A-B608-6FADD026392B}" presName="rootComposite" presStyleCnt="0"/>
      <dgm:spPr/>
    </dgm:pt>
    <dgm:pt modelId="{24F81F5A-7C17-40EB-AF04-92CA5DABD1CA}" type="pres">
      <dgm:prSet presAssocID="{07BED540-28B8-466A-B608-6FADD026392B}" presName="rootText" presStyleLbl="node1" presStyleIdx="3" presStyleCnt="8">
        <dgm:presLayoutVars>
          <dgm:chMax/>
          <dgm:chPref val="3"/>
        </dgm:presLayoutVars>
      </dgm:prSet>
      <dgm:spPr/>
    </dgm:pt>
    <dgm:pt modelId="{5D85E607-18F2-4F99-97CE-84DF3B620ECE}" type="pres">
      <dgm:prSet presAssocID="{07BED540-28B8-466A-B608-6FADD026392B}" presName="titleText2" presStyleLbl="fgAcc1" presStyleIdx="3" presStyleCnt="8">
        <dgm:presLayoutVars>
          <dgm:chMax val="0"/>
          <dgm:chPref val="0"/>
        </dgm:presLayoutVars>
      </dgm:prSet>
      <dgm:spPr/>
    </dgm:pt>
    <dgm:pt modelId="{1C84EDCB-BBC4-488A-8E80-BAF6023F4C05}" type="pres">
      <dgm:prSet presAssocID="{07BED540-28B8-466A-B608-6FADD026392B}" presName="rootConnector" presStyleLbl="node2" presStyleIdx="0" presStyleCnt="0"/>
      <dgm:spPr/>
    </dgm:pt>
    <dgm:pt modelId="{2E198D70-F216-4281-A513-4F8AE5589579}" type="pres">
      <dgm:prSet presAssocID="{07BED540-28B8-466A-B608-6FADD026392B}" presName="hierChild4" presStyleCnt="0"/>
      <dgm:spPr/>
    </dgm:pt>
    <dgm:pt modelId="{C289F91B-8841-4306-9F45-D64FE58C1F9D}" type="pres">
      <dgm:prSet presAssocID="{07BED540-28B8-466A-B608-6FADD026392B}" presName="hierChild5" presStyleCnt="0"/>
      <dgm:spPr/>
    </dgm:pt>
    <dgm:pt modelId="{288D4558-C0AA-473D-80C5-DF1C1A930756}" type="pres">
      <dgm:prSet presAssocID="{110E656E-CE02-4AA0-B286-47D9E0ED07AD}" presName="Name37" presStyleLbl="parChTrans1D2" presStyleIdx="4" presStyleCnt="8"/>
      <dgm:spPr/>
    </dgm:pt>
    <dgm:pt modelId="{D84F34B1-CA51-4530-A55E-437A9769ACAB}" type="pres">
      <dgm:prSet presAssocID="{B9E8C885-9369-43C7-8B22-1ABCA5075B29}" presName="hierRoot2" presStyleCnt="0">
        <dgm:presLayoutVars>
          <dgm:hierBranch val="init"/>
        </dgm:presLayoutVars>
      </dgm:prSet>
      <dgm:spPr/>
    </dgm:pt>
    <dgm:pt modelId="{9448E168-089B-4FEC-A146-35C2DC3D2E6C}" type="pres">
      <dgm:prSet presAssocID="{B9E8C885-9369-43C7-8B22-1ABCA5075B29}" presName="rootComposite" presStyleCnt="0"/>
      <dgm:spPr/>
    </dgm:pt>
    <dgm:pt modelId="{1505D581-35A3-4742-90F5-0E5285906328}" type="pres">
      <dgm:prSet presAssocID="{B9E8C885-9369-43C7-8B22-1ABCA5075B29}" presName="rootText" presStyleLbl="node1" presStyleIdx="4" presStyleCnt="8">
        <dgm:presLayoutVars>
          <dgm:chMax/>
          <dgm:chPref val="3"/>
        </dgm:presLayoutVars>
      </dgm:prSet>
      <dgm:spPr/>
    </dgm:pt>
    <dgm:pt modelId="{90E43C9D-8AAF-45F3-9DB2-356847756D0F}" type="pres">
      <dgm:prSet presAssocID="{B9E8C885-9369-43C7-8B22-1ABCA5075B29}" presName="titleText2" presStyleLbl="fgAcc1" presStyleIdx="4" presStyleCnt="8">
        <dgm:presLayoutVars>
          <dgm:chMax val="0"/>
          <dgm:chPref val="0"/>
        </dgm:presLayoutVars>
      </dgm:prSet>
      <dgm:spPr/>
    </dgm:pt>
    <dgm:pt modelId="{9898E8E9-0B59-4912-BFBF-048FD7FE2CB7}" type="pres">
      <dgm:prSet presAssocID="{B9E8C885-9369-43C7-8B22-1ABCA5075B29}" presName="rootConnector" presStyleLbl="node2" presStyleIdx="0" presStyleCnt="0"/>
      <dgm:spPr/>
    </dgm:pt>
    <dgm:pt modelId="{1E4FCBF0-FD5C-4894-BFD9-C08E1105AC4A}" type="pres">
      <dgm:prSet presAssocID="{B9E8C885-9369-43C7-8B22-1ABCA5075B29}" presName="hierChild4" presStyleCnt="0"/>
      <dgm:spPr/>
    </dgm:pt>
    <dgm:pt modelId="{C659459C-F470-45CE-8A83-A8A44E40C1B7}" type="pres">
      <dgm:prSet presAssocID="{B9E8C885-9369-43C7-8B22-1ABCA5075B29}" presName="hierChild5" presStyleCnt="0"/>
      <dgm:spPr/>
    </dgm:pt>
    <dgm:pt modelId="{287646C5-ECEF-49DA-A402-45D3488493BC}" type="pres">
      <dgm:prSet presAssocID="{08920F54-CA9B-4809-9CBF-EB24660DEC5A}" presName="Name37" presStyleLbl="parChTrans1D2" presStyleIdx="5" presStyleCnt="8"/>
      <dgm:spPr/>
    </dgm:pt>
    <dgm:pt modelId="{14FFE9C2-D435-4C99-BCD0-A02FF5719B00}" type="pres">
      <dgm:prSet presAssocID="{896B453B-7A22-4E53-A1E8-9B859AF24EE4}" presName="hierRoot2" presStyleCnt="0">
        <dgm:presLayoutVars>
          <dgm:hierBranch val="init"/>
        </dgm:presLayoutVars>
      </dgm:prSet>
      <dgm:spPr/>
    </dgm:pt>
    <dgm:pt modelId="{5B7BD6A2-782C-49DE-A749-16CB2D652C0A}" type="pres">
      <dgm:prSet presAssocID="{896B453B-7A22-4E53-A1E8-9B859AF24EE4}" presName="rootComposite" presStyleCnt="0"/>
      <dgm:spPr/>
    </dgm:pt>
    <dgm:pt modelId="{D9BB4D9F-2CDA-4C22-A75E-1B89DE8F2C9B}" type="pres">
      <dgm:prSet presAssocID="{896B453B-7A22-4E53-A1E8-9B859AF24EE4}" presName="rootText" presStyleLbl="node1" presStyleIdx="5" presStyleCnt="8">
        <dgm:presLayoutVars>
          <dgm:chMax/>
          <dgm:chPref val="3"/>
        </dgm:presLayoutVars>
      </dgm:prSet>
      <dgm:spPr/>
    </dgm:pt>
    <dgm:pt modelId="{F0ADB512-DD50-4A74-9173-426EBA519404}" type="pres">
      <dgm:prSet presAssocID="{896B453B-7A22-4E53-A1E8-9B859AF24EE4}" presName="titleText2" presStyleLbl="fgAcc1" presStyleIdx="5" presStyleCnt="8">
        <dgm:presLayoutVars>
          <dgm:chMax val="0"/>
          <dgm:chPref val="0"/>
        </dgm:presLayoutVars>
      </dgm:prSet>
      <dgm:spPr/>
    </dgm:pt>
    <dgm:pt modelId="{D98C80AA-B6F2-430E-9EDC-5A53573B210D}" type="pres">
      <dgm:prSet presAssocID="{896B453B-7A22-4E53-A1E8-9B859AF24EE4}" presName="rootConnector" presStyleLbl="node2" presStyleIdx="0" presStyleCnt="0"/>
      <dgm:spPr/>
    </dgm:pt>
    <dgm:pt modelId="{BAA08716-CD5F-49ED-9B2B-3ED46358A648}" type="pres">
      <dgm:prSet presAssocID="{896B453B-7A22-4E53-A1E8-9B859AF24EE4}" presName="hierChild4" presStyleCnt="0"/>
      <dgm:spPr/>
    </dgm:pt>
    <dgm:pt modelId="{D1B44765-6C6E-4001-B133-BE572D1DFBA1}" type="pres">
      <dgm:prSet presAssocID="{896B453B-7A22-4E53-A1E8-9B859AF24EE4}" presName="hierChild5" presStyleCnt="0"/>
      <dgm:spPr/>
    </dgm:pt>
    <dgm:pt modelId="{BF50378A-66CD-4DBB-BC66-6DD5B2948FB8}" type="pres">
      <dgm:prSet presAssocID="{5E64CF39-CCB1-4614-A83E-4A94A43F95D8}" presName="Name37" presStyleLbl="parChTrans1D2" presStyleIdx="6" presStyleCnt="8"/>
      <dgm:spPr/>
    </dgm:pt>
    <dgm:pt modelId="{B42D1878-8AD9-48E5-B127-1B74C4FEB5D1}" type="pres">
      <dgm:prSet presAssocID="{ABE5C048-5159-492C-82ED-7332FA53238A}" presName="hierRoot2" presStyleCnt="0">
        <dgm:presLayoutVars>
          <dgm:hierBranch val="init"/>
        </dgm:presLayoutVars>
      </dgm:prSet>
      <dgm:spPr/>
    </dgm:pt>
    <dgm:pt modelId="{CF9E353E-E9D5-4BF7-8AB9-FECADC6392F1}" type="pres">
      <dgm:prSet presAssocID="{ABE5C048-5159-492C-82ED-7332FA53238A}" presName="rootComposite" presStyleCnt="0"/>
      <dgm:spPr/>
    </dgm:pt>
    <dgm:pt modelId="{0F1AAEBA-521F-41DC-8DAD-BB4D43DCEFFE}" type="pres">
      <dgm:prSet presAssocID="{ABE5C048-5159-492C-82ED-7332FA53238A}" presName="rootText" presStyleLbl="node1" presStyleIdx="6" presStyleCnt="8">
        <dgm:presLayoutVars>
          <dgm:chMax/>
          <dgm:chPref val="3"/>
        </dgm:presLayoutVars>
      </dgm:prSet>
      <dgm:spPr/>
    </dgm:pt>
    <dgm:pt modelId="{ADE61D12-FB48-468B-9F9B-5A6E1EBC44E8}" type="pres">
      <dgm:prSet presAssocID="{ABE5C048-5159-492C-82ED-7332FA53238A}" presName="titleText2" presStyleLbl="fgAcc1" presStyleIdx="6" presStyleCnt="8">
        <dgm:presLayoutVars>
          <dgm:chMax val="0"/>
          <dgm:chPref val="0"/>
        </dgm:presLayoutVars>
      </dgm:prSet>
      <dgm:spPr/>
    </dgm:pt>
    <dgm:pt modelId="{514B3B71-96DD-4FA0-8B9F-2C92118A36D7}" type="pres">
      <dgm:prSet presAssocID="{ABE5C048-5159-492C-82ED-7332FA53238A}" presName="rootConnector" presStyleLbl="node2" presStyleIdx="0" presStyleCnt="0"/>
      <dgm:spPr/>
    </dgm:pt>
    <dgm:pt modelId="{18A6A40F-5534-4A7C-8580-49062C865F53}" type="pres">
      <dgm:prSet presAssocID="{ABE5C048-5159-492C-82ED-7332FA53238A}" presName="hierChild4" presStyleCnt="0"/>
      <dgm:spPr/>
    </dgm:pt>
    <dgm:pt modelId="{6C95B18E-0D14-4A82-AE4B-2AC68379F873}" type="pres">
      <dgm:prSet presAssocID="{ABE5C048-5159-492C-82ED-7332FA53238A}" presName="hierChild5" presStyleCnt="0"/>
      <dgm:spPr/>
    </dgm:pt>
    <dgm:pt modelId="{9EF6D523-4D13-466D-86A7-583A5F124CAA}" type="pres">
      <dgm:prSet presAssocID="{059E2FCB-D383-473C-8FB9-C5652364BB75}" presName="Name37" presStyleLbl="parChTrans1D2" presStyleIdx="7" presStyleCnt="8"/>
      <dgm:spPr/>
    </dgm:pt>
    <dgm:pt modelId="{245E0DCF-5C50-4967-88AE-BE8A221F3C7D}" type="pres">
      <dgm:prSet presAssocID="{8F1A3573-1B86-4CBA-BD47-C40129182CCB}" presName="hierRoot2" presStyleCnt="0">
        <dgm:presLayoutVars>
          <dgm:hierBranch val="init"/>
        </dgm:presLayoutVars>
      </dgm:prSet>
      <dgm:spPr/>
    </dgm:pt>
    <dgm:pt modelId="{37C8A194-3DEF-470C-996E-3003FE7A2EDF}" type="pres">
      <dgm:prSet presAssocID="{8F1A3573-1B86-4CBA-BD47-C40129182CCB}" presName="rootComposite" presStyleCnt="0"/>
      <dgm:spPr/>
    </dgm:pt>
    <dgm:pt modelId="{EC280A55-06BF-4494-9EFE-84CAA703D8A2}" type="pres">
      <dgm:prSet presAssocID="{8F1A3573-1B86-4CBA-BD47-C40129182CCB}" presName="rootText" presStyleLbl="node1" presStyleIdx="7" presStyleCnt="8">
        <dgm:presLayoutVars>
          <dgm:chMax/>
          <dgm:chPref val="3"/>
        </dgm:presLayoutVars>
      </dgm:prSet>
      <dgm:spPr/>
    </dgm:pt>
    <dgm:pt modelId="{18CA3F87-58D1-45A1-8615-B837C8D344F7}" type="pres">
      <dgm:prSet presAssocID="{8F1A3573-1B86-4CBA-BD47-C40129182CCB}" presName="titleText2" presStyleLbl="fgAcc1" presStyleIdx="7" presStyleCnt="8">
        <dgm:presLayoutVars>
          <dgm:chMax val="0"/>
          <dgm:chPref val="0"/>
        </dgm:presLayoutVars>
      </dgm:prSet>
      <dgm:spPr/>
    </dgm:pt>
    <dgm:pt modelId="{10C4AE39-A8F3-4EAF-86BD-7D7FB992543C}" type="pres">
      <dgm:prSet presAssocID="{8F1A3573-1B86-4CBA-BD47-C40129182CCB}" presName="rootConnector" presStyleLbl="node2" presStyleIdx="0" presStyleCnt="0"/>
      <dgm:spPr/>
    </dgm:pt>
    <dgm:pt modelId="{DC8986F0-62DB-403A-8833-AFBE5C86F200}" type="pres">
      <dgm:prSet presAssocID="{8F1A3573-1B86-4CBA-BD47-C40129182CCB}" presName="hierChild4" presStyleCnt="0"/>
      <dgm:spPr/>
    </dgm:pt>
    <dgm:pt modelId="{06CEA734-7C96-46B6-B684-284D833EAC1E}" type="pres">
      <dgm:prSet presAssocID="{8F1A3573-1B86-4CBA-BD47-C40129182CCB}" presName="hierChild5" presStyleCnt="0"/>
      <dgm:spPr/>
    </dgm:pt>
    <dgm:pt modelId="{EE3E53AA-8EC5-4E32-848B-018E81851950}" type="pres">
      <dgm:prSet presAssocID="{5CA69306-C9F3-41CF-8A14-9F98639A3793}" presName="hierChild3" presStyleCnt="0"/>
      <dgm:spPr/>
    </dgm:pt>
  </dgm:ptLst>
  <dgm:cxnLst>
    <dgm:cxn modelId="{8FA07E11-88FD-4738-B7B9-EE988AA85ED9}" type="presOf" srcId="{33411572-86AB-405C-8DA8-495CFC3EBF2B}" destId="{08D4526A-5A84-4034-B658-341578C21B88}" srcOrd="1" destOrd="0" presId="urn:microsoft.com/office/officeart/2008/layout/NameandTitleOrganizationalChart"/>
    <dgm:cxn modelId="{B9A69418-CEB3-4532-8601-D9515AA2C880}" type="presOf" srcId="{8F1A3573-1B86-4CBA-BD47-C40129182CCB}" destId="{10C4AE39-A8F3-4EAF-86BD-7D7FB992543C}" srcOrd="1" destOrd="0" presId="urn:microsoft.com/office/officeart/2008/layout/NameandTitleOrganizationalChart"/>
    <dgm:cxn modelId="{7AB4881B-054C-4D53-BC22-FB38E80C5AFB}" type="presOf" srcId="{B9E8C885-9369-43C7-8B22-1ABCA5075B29}" destId="{9898E8E9-0B59-4912-BFBF-048FD7FE2CB7}" srcOrd="1" destOrd="0" presId="urn:microsoft.com/office/officeart/2008/layout/NameandTitleOrganizationalChart"/>
    <dgm:cxn modelId="{9C1A6A1E-5C73-447E-BE1C-6E184F65DD95}" type="presOf" srcId="{3CB2ACFD-9CFB-4599-BE4B-606F6E14EC97}" destId="{697398F8-6038-443B-8C7F-E76ABA0008DF}" srcOrd="0" destOrd="0" presId="urn:microsoft.com/office/officeart/2008/layout/NameandTitleOrganizationalChart"/>
    <dgm:cxn modelId="{CBF9FA24-14FD-49FB-BFD7-A5F93C1E1297}" type="presOf" srcId="{5CA69306-C9F3-41CF-8A14-9F98639A3793}" destId="{5CAD72BF-33C5-445D-AE48-874DFCFB1D81}" srcOrd="0" destOrd="0" presId="urn:microsoft.com/office/officeart/2008/layout/NameandTitleOrganizationalChart"/>
    <dgm:cxn modelId="{8C359226-80B5-4F5A-BAED-C89ACB6CF6CA}" type="presOf" srcId="{3CB2ACFD-9CFB-4599-BE4B-606F6E14EC97}" destId="{BD7E659C-769B-451A-BA94-D715FB55AC5D}" srcOrd="1" destOrd="0" presId="urn:microsoft.com/office/officeart/2008/layout/NameandTitleOrganizationalChart"/>
    <dgm:cxn modelId="{5016EA2C-22E5-4C8F-B248-C0FA7C5DF5E6}" type="presOf" srcId="{896B453B-7A22-4E53-A1E8-9B859AF24EE4}" destId="{D98C80AA-B6F2-430E-9EDC-5A53573B210D}" srcOrd="1" destOrd="0" presId="urn:microsoft.com/office/officeart/2008/layout/NameandTitleOrganizationalChart"/>
    <dgm:cxn modelId="{8C15A12D-E5DD-47DB-8EA4-670175E66961}" srcId="{5CA69306-C9F3-41CF-8A14-9F98639A3793}" destId="{8F1A3573-1B86-4CBA-BD47-C40129182CCB}" srcOrd="7" destOrd="0" parTransId="{059E2FCB-D383-473C-8FB9-C5652364BB75}" sibTransId="{5D8A57A3-0B5F-4B59-B016-256D8F13917B}"/>
    <dgm:cxn modelId="{8A36F93B-6D81-49B2-A908-AF292A9C90C7}" type="presOf" srcId="{6C859041-9650-4842-97BE-2449016B854C}" destId="{F0ADB512-DD50-4A74-9173-426EBA519404}" srcOrd="0" destOrd="0" presId="urn:microsoft.com/office/officeart/2008/layout/NameandTitleOrganizationalChart"/>
    <dgm:cxn modelId="{DDDD4B5E-46B4-48F5-82B0-D0E613E9CD54}" type="presOf" srcId="{1A13BE4C-4701-41B8-9C9E-11400195B3A7}" destId="{90E43C9D-8AAF-45F3-9DB2-356847756D0F}" srcOrd="0" destOrd="0" presId="urn:microsoft.com/office/officeart/2008/layout/NameandTitleOrganizationalChart"/>
    <dgm:cxn modelId="{FD583263-C81C-45C6-B6A0-E0B795AFF89B}" srcId="{5CA69306-C9F3-41CF-8A14-9F98639A3793}" destId="{33411572-86AB-405C-8DA8-495CFC3EBF2B}" srcOrd="2" destOrd="0" parTransId="{D62CF792-869D-4DC3-8D51-A3822108CA2B}" sibTransId="{2BECF0D3-C019-47B1-B5EE-B03811F80C5E}"/>
    <dgm:cxn modelId="{1EC70B44-2780-4C13-B3C9-3A6368BE2CFE}" type="presOf" srcId="{1525018B-2923-4AC8-8F84-487986C977AD}" destId="{AFBBFA29-3822-4268-9A9D-52881C646F07}" srcOrd="0" destOrd="0" presId="urn:microsoft.com/office/officeart/2008/layout/NameandTitleOrganizationalChart"/>
    <dgm:cxn modelId="{F7987067-A061-4EBF-B448-568D9B88269E}" srcId="{5CA69306-C9F3-41CF-8A14-9F98639A3793}" destId="{896B453B-7A22-4E53-A1E8-9B859AF24EE4}" srcOrd="5" destOrd="0" parTransId="{08920F54-CA9B-4809-9CBF-EB24660DEC5A}" sibTransId="{6C859041-9650-4842-97BE-2449016B854C}"/>
    <dgm:cxn modelId="{BC94C14A-4D49-4A3E-940C-5AFD7A483B4F}" type="presOf" srcId="{5D8A57A3-0B5F-4B59-B016-256D8F13917B}" destId="{18CA3F87-58D1-45A1-8615-B837C8D344F7}" srcOrd="0" destOrd="0" presId="urn:microsoft.com/office/officeart/2008/layout/NameandTitleOrganizationalChart"/>
    <dgm:cxn modelId="{DB86966E-ADC6-4BD3-95B8-D88621D43ED3}" type="presOf" srcId="{07BED540-28B8-466A-B608-6FADD026392B}" destId="{24F81F5A-7C17-40EB-AF04-92CA5DABD1CA}" srcOrd="0" destOrd="0" presId="urn:microsoft.com/office/officeart/2008/layout/NameandTitleOrganizationalChart"/>
    <dgm:cxn modelId="{41B44D51-EEBF-4CE2-A0A5-A4B734CB3A7C}" type="presOf" srcId="{110E656E-CE02-4AA0-B286-47D9E0ED07AD}" destId="{288D4558-C0AA-473D-80C5-DF1C1A930756}" srcOrd="0" destOrd="0" presId="urn:microsoft.com/office/officeart/2008/layout/NameandTitleOrganizationalChart"/>
    <dgm:cxn modelId="{4B895972-38F6-4F87-932A-35321427AF5D}" type="presOf" srcId="{ABE5C048-5159-492C-82ED-7332FA53238A}" destId="{514B3B71-96DD-4FA0-8B9F-2C92118A36D7}" srcOrd="1" destOrd="0" presId="urn:microsoft.com/office/officeart/2008/layout/NameandTitleOrganizationalChart"/>
    <dgm:cxn modelId="{14D14754-5EB9-402D-915B-D679CF6CA381}" type="presOf" srcId="{D823FA45-CE32-415C-ABEA-59907C86AFC4}" destId="{05EF35E9-C3E7-4443-BAF4-AA8E55EC9B9E}" srcOrd="0" destOrd="0" presId="urn:microsoft.com/office/officeart/2008/layout/NameandTitleOrganizationalChart"/>
    <dgm:cxn modelId="{0D4F9F79-AA6D-427F-8DBB-871812D4117A}" srcId="{5CA69306-C9F3-41CF-8A14-9F98639A3793}" destId="{B9E8C885-9369-43C7-8B22-1ABCA5075B29}" srcOrd="4" destOrd="0" parTransId="{110E656E-CE02-4AA0-B286-47D9E0ED07AD}" sibTransId="{1A13BE4C-4701-41B8-9C9E-11400195B3A7}"/>
    <dgm:cxn modelId="{FB7F607C-C3B3-4890-A195-CA91F2E2B5D9}" type="presOf" srcId="{C35E5649-489A-4206-B6B5-4EF702826CC1}" destId="{ADE61D12-FB48-468B-9F9B-5A6E1EBC44E8}" srcOrd="0" destOrd="0" presId="urn:microsoft.com/office/officeart/2008/layout/NameandTitleOrganizationalChart"/>
    <dgm:cxn modelId="{4239587F-3285-4F5F-BC8A-2C29CB9AD1C2}" type="presOf" srcId="{896B453B-7A22-4E53-A1E8-9B859AF24EE4}" destId="{D9BB4D9F-2CDA-4C22-A75E-1B89DE8F2C9B}" srcOrd="0" destOrd="0" presId="urn:microsoft.com/office/officeart/2008/layout/NameandTitleOrganizationalChart"/>
    <dgm:cxn modelId="{40B78683-47B8-485E-B2BD-016CFB5E73CF}" type="presOf" srcId="{ABE5C048-5159-492C-82ED-7332FA53238A}" destId="{0F1AAEBA-521F-41DC-8DAD-BB4D43DCEFFE}" srcOrd="0" destOrd="0" presId="urn:microsoft.com/office/officeart/2008/layout/NameandTitleOrganizationalChart"/>
    <dgm:cxn modelId="{EF078684-9CF7-46C1-A77A-1724D61D7B71}" type="presOf" srcId="{5CA69306-C9F3-41CF-8A14-9F98639A3793}" destId="{F50992D0-CFDD-493E-9681-6081707C73D4}" srcOrd="1" destOrd="0" presId="urn:microsoft.com/office/officeart/2008/layout/NameandTitleOrganizationalChart"/>
    <dgm:cxn modelId="{20DAFF8B-ECF0-4CA7-81B7-998897BE3D42}" type="presOf" srcId="{D62CF792-869D-4DC3-8D51-A3822108CA2B}" destId="{0DE05965-BEEC-4B0C-BE9D-D13F706419FB}" srcOrd="0" destOrd="0" presId="urn:microsoft.com/office/officeart/2008/layout/NameandTitleOrganizationalChart"/>
    <dgm:cxn modelId="{AFBAD499-1B8C-4753-B816-96828D600CAA}" type="presOf" srcId="{2BECF0D3-C019-47B1-B5EE-B03811F80C5E}" destId="{DF7EBD0C-9FF2-4F9B-8D73-6AD0368BB323}" srcOrd="0" destOrd="0" presId="urn:microsoft.com/office/officeart/2008/layout/NameandTitleOrganizationalChart"/>
    <dgm:cxn modelId="{6C10AE9B-F6B0-44F3-8220-091DF54D2A32}" type="presOf" srcId="{B8D4CDDC-2126-4F2D-AEA3-E896D7C97FBF}" destId="{7B8CB63F-2D3B-404A-8233-BAF3B37C9734}" srcOrd="0" destOrd="0" presId="urn:microsoft.com/office/officeart/2008/layout/NameandTitleOrganizationalChart"/>
    <dgm:cxn modelId="{C18959A8-989A-4091-BA19-75F540B9BB08}" srcId="{FF43C737-2F89-406F-8086-8BEB47A9B390}" destId="{5CA69306-C9F3-41CF-8A14-9F98639A3793}" srcOrd="0" destOrd="0" parTransId="{8D0B092D-9828-4B69-ABE8-32D451A79D1D}" sibTransId="{B8D4CDDC-2126-4F2D-AEA3-E896D7C97FBF}"/>
    <dgm:cxn modelId="{041F05AB-005D-4D27-B27A-7DE0D5023042}" srcId="{5CA69306-C9F3-41CF-8A14-9F98639A3793}" destId="{3CB2ACFD-9CFB-4599-BE4B-606F6E14EC97}" srcOrd="1" destOrd="0" parTransId="{1525018B-2923-4AC8-8F84-487986C977AD}" sibTransId="{75E926F3-C99A-48C3-9D98-B697124E2ECB}"/>
    <dgm:cxn modelId="{E44A1DAD-A519-40BF-8AD9-E4ED497FDD21}" type="presOf" srcId="{FF43C737-2F89-406F-8086-8BEB47A9B390}" destId="{47EFE498-A701-4CE3-BD69-ABC7A6F6335A}" srcOrd="0" destOrd="0" presId="urn:microsoft.com/office/officeart/2008/layout/NameandTitleOrganizationalChart"/>
    <dgm:cxn modelId="{52AA93AD-8EC6-4970-8368-AB8CBC928A7A}" type="presOf" srcId="{8F1A3573-1B86-4CBA-BD47-C40129182CCB}" destId="{EC280A55-06BF-4494-9EFE-84CAA703D8A2}" srcOrd="0" destOrd="0" presId="urn:microsoft.com/office/officeart/2008/layout/NameandTitleOrganizationalChart"/>
    <dgm:cxn modelId="{CDF4AAC0-66AD-4973-B464-5CC77BE63D48}" type="presOf" srcId="{059E2FCB-D383-473C-8FB9-C5652364BB75}" destId="{9EF6D523-4D13-466D-86A7-583A5F124CAA}" srcOrd="0" destOrd="0" presId="urn:microsoft.com/office/officeart/2008/layout/NameandTitleOrganizationalChart"/>
    <dgm:cxn modelId="{105103C6-FDA8-4C51-B274-925773A0F891}" srcId="{5CA69306-C9F3-41CF-8A14-9F98639A3793}" destId="{07BED540-28B8-466A-B608-6FADD026392B}" srcOrd="3" destOrd="0" parTransId="{D823FA45-CE32-415C-ABEA-59907C86AFC4}" sibTransId="{5C02BAB3-383B-429B-B38E-6783D9CFC7E2}"/>
    <dgm:cxn modelId="{4785ACC6-42C9-4CB0-ADEC-F94E92DE3646}" type="presOf" srcId="{9A3C6C30-F5D8-4078-9063-066E0199630E}" destId="{33A2E72C-3010-40F6-B0CF-E10D868D5C92}" srcOrd="0" destOrd="0" presId="urn:microsoft.com/office/officeart/2008/layout/NameandTitleOrganizationalChart"/>
    <dgm:cxn modelId="{BFE652C7-5133-4238-B14F-A4A9FCE25EEC}" type="presOf" srcId="{5C02BAB3-383B-429B-B38E-6783D9CFC7E2}" destId="{5D85E607-18F2-4F99-97CE-84DF3B620ECE}" srcOrd="0" destOrd="0" presId="urn:microsoft.com/office/officeart/2008/layout/NameandTitleOrganizationalChart"/>
    <dgm:cxn modelId="{F0C27ACB-EA9B-4359-B1BA-9E22C5487DF4}" type="presOf" srcId="{B9E8C885-9369-43C7-8B22-1ABCA5075B29}" destId="{1505D581-35A3-4742-90F5-0E5285906328}" srcOrd="0" destOrd="0" presId="urn:microsoft.com/office/officeart/2008/layout/NameandTitleOrganizationalChart"/>
    <dgm:cxn modelId="{ADAC12CF-12F7-48D4-ADAF-B48A3F00DB96}" type="presOf" srcId="{5E64CF39-CCB1-4614-A83E-4A94A43F95D8}" destId="{BF50378A-66CD-4DBB-BC66-6DD5B2948FB8}" srcOrd="0" destOrd="0" presId="urn:microsoft.com/office/officeart/2008/layout/NameandTitleOrganizationalChart"/>
    <dgm:cxn modelId="{88B6D4D3-33C8-498D-92D4-896DF2157444}" srcId="{5CA69306-C9F3-41CF-8A14-9F98639A3793}" destId="{ABE5C048-5159-492C-82ED-7332FA53238A}" srcOrd="6" destOrd="0" parTransId="{5E64CF39-CCB1-4614-A83E-4A94A43F95D8}" sibTransId="{C35E5649-489A-4206-B6B5-4EF702826CC1}"/>
    <dgm:cxn modelId="{48EED4D4-25CA-4530-8E68-278C7D00EAB5}" type="presOf" srcId="{23C643C8-D7A2-4EFE-A887-BCD2CC85B787}" destId="{33DDF364-E015-4C37-BA2E-A408474B0E2F}" srcOrd="1" destOrd="0" presId="urn:microsoft.com/office/officeart/2008/layout/NameandTitleOrganizationalChart"/>
    <dgm:cxn modelId="{0CA7C0D8-7F85-4471-9F0D-51FC26E8FFF3}" srcId="{5CA69306-C9F3-41CF-8A14-9F98639A3793}" destId="{23C643C8-D7A2-4EFE-A887-BCD2CC85B787}" srcOrd="0" destOrd="0" parTransId="{187A0E75-7647-4F82-B20F-8A5B4E097155}" sibTransId="{9A3C6C30-F5D8-4078-9063-066E0199630E}"/>
    <dgm:cxn modelId="{3281F7DA-493C-412B-BABC-6A5354B2896F}" type="presOf" srcId="{07BED540-28B8-466A-B608-6FADD026392B}" destId="{1C84EDCB-BBC4-488A-8E80-BAF6023F4C05}" srcOrd="1" destOrd="0" presId="urn:microsoft.com/office/officeart/2008/layout/NameandTitleOrganizationalChart"/>
    <dgm:cxn modelId="{3CD4A6E0-B56A-4337-9085-9277795CB278}" type="presOf" srcId="{187A0E75-7647-4F82-B20F-8A5B4E097155}" destId="{6D86BD70-B11F-457C-9323-D5B31382B1AD}" srcOrd="0" destOrd="0" presId="urn:microsoft.com/office/officeart/2008/layout/NameandTitleOrganizationalChart"/>
    <dgm:cxn modelId="{F881D9F3-016D-44C1-8F66-228E66831E36}" type="presOf" srcId="{08920F54-CA9B-4809-9CBF-EB24660DEC5A}" destId="{287646C5-ECEF-49DA-A402-45D3488493BC}" srcOrd="0" destOrd="0" presId="urn:microsoft.com/office/officeart/2008/layout/NameandTitleOrganizationalChart"/>
    <dgm:cxn modelId="{150628F4-BD4A-43C4-8FCF-2294F0D46B31}" type="presOf" srcId="{75E926F3-C99A-48C3-9D98-B697124E2ECB}" destId="{E351C20C-D3EE-4376-8DC1-F5763977A5EF}" srcOrd="0" destOrd="0" presId="urn:microsoft.com/office/officeart/2008/layout/NameandTitleOrganizationalChart"/>
    <dgm:cxn modelId="{44B951FA-0AD6-4103-8431-FED4CAE2263C}" type="presOf" srcId="{23C643C8-D7A2-4EFE-A887-BCD2CC85B787}" destId="{86B75B2E-2C3A-433A-A723-B52C9D9F8C9C}" srcOrd="0" destOrd="0" presId="urn:microsoft.com/office/officeart/2008/layout/NameandTitleOrganizationalChart"/>
    <dgm:cxn modelId="{520E0DFE-57D6-4097-8CA7-39034EDEDF33}" type="presOf" srcId="{33411572-86AB-405C-8DA8-495CFC3EBF2B}" destId="{CF91D215-BC2E-45EE-9542-78E133695EDE}" srcOrd="0" destOrd="0" presId="urn:microsoft.com/office/officeart/2008/layout/NameandTitleOrganizationalChart"/>
    <dgm:cxn modelId="{E5D95F93-7FA2-45D8-8DA3-B29B8087194C}" type="presParOf" srcId="{47EFE498-A701-4CE3-BD69-ABC7A6F6335A}" destId="{D74176C0-00B0-4306-9C3B-EEDA2ABD29E0}" srcOrd="0" destOrd="0" presId="urn:microsoft.com/office/officeart/2008/layout/NameandTitleOrganizationalChart"/>
    <dgm:cxn modelId="{8CABEAE5-8159-4581-9CFC-BB5889E30099}" type="presParOf" srcId="{D74176C0-00B0-4306-9C3B-EEDA2ABD29E0}" destId="{98CFA8F2-1AA5-4BA9-A83A-B565B156B5E7}" srcOrd="0" destOrd="0" presId="urn:microsoft.com/office/officeart/2008/layout/NameandTitleOrganizationalChart"/>
    <dgm:cxn modelId="{46FF5D9D-CF0B-484A-A025-95BB2EDCF74F}" type="presParOf" srcId="{98CFA8F2-1AA5-4BA9-A83A-B565B156B5E7}" destId="{5CAD72BF-33C5-445D-AE48-874DFCFB1D81}" srcOrd="0" destOrd="0" presId="urn:microsoft.com/office/officeart/2008/layout/NameandTitleOrganizationalChart"/>
    <dgm:cxn modelId="{1E7D1BD4-257A-4078-8A27-179864427CEC}" type="presParOf" srcId="{98CFA8F2-1AA5-4BA9-A83A-B565B156B5E7}" destId="{7B8CB63F-2D3B-404A-8233-BAF3B37C9734}" srcOrd="1" destOrd="0" presId="urn:microsoft.com/office/officeart/2008/layout/NameandTitleOrganizationalChart"/>
    <dgm:cxn modelId="{11F5CA9A-41CC-4D9A-8759-E9CB768F9BFB}" type="presParOf" srcId="{98CFA8F2-1AA5-4BA9-A83A-B565B156B5E7}" destId="{F50992D0-CFDD-493E-9681-6081707C73D4}" srcOrd="2" destOrd="0" presId="urn:microsoft.com/office/officeart/2008/layout/NameandTitleOrganizationalChart"/>
    <dgm:cxn modelId="{D7EEA691-BA05-4587-B2EE-13751AF4FDBD}" type="presParOf" srcId="{D74176C0-00B0-4306-9C3B-EEDA2ABD29E0}" destId="{158856A5-CA45-4250-89F5-4EF310A289E9}" srcOrd="1" destOrd="0" presId="urn:microsoft.com/office/officeart/2008/layout/NameandTitleOrganizationalChart"/>
    <dgm:cxn modelId="{C5175A88-5A3C-47DD-BB97-B4F0D9BCAC75}" type="presParOf" srcId="{158856A5-CA45-4250-89F5-4EF310A289E9}" destId="{6D86BD70-B11F-457C-9323-D5B31382B1AD}" srcOrd="0" destOrd="0" presId="urn:microsoft.com/office/officeart/2008/layout/NameandTitleOrganizationalChart"/>
    <dgm:cxn modelId="{A595E0D1-F132-44BE-BDFF-95A1C2D4D14E}" type="presParOf" srcId="{158856A5-CA45-4250-89F5-4EF310A289E9}" destId="{BFE29F9F-9434-4643-BCB7-4B760761906D}" srcOrd="1" destOrd="0" presId="urn:microsoft.com/office/officeart/2008/layout/NameandTitleOrganizationalChart"/>
    <dgm:cxn modelId="{A80CE57E-9CB0-4DE7-A3D7-DA5869A3B804}" type="presParOf" srcId="{BFE29F9F-9434-4643-BCB7-4B760761906D}" destId="{581CB8FC-1616-4E8A-8A28-45743C2F578E}" srcOrd="0" destOrd="0" presId="urn:microsoft.com/office/officeart/2008/layout/NameandTitleOrganizationalChart"/>
    <dgm:cxn modelId="{0F0CC891-E8CA-41BA-A310-660606CE518A}" type="presParOf" srcId="{581CB8FC-1616-4E8A-8A28-45743C2F578E}" destId="{86B75B2E-2C3A-433A-A723-B52C9D9F8C9C}" srcOrd="0" destOrd="0" presId="urn:microsoft.com/office/officeart/2008/layout/NameandTitleOrganizationalChart"/>
    <dgm:cxn modelId="{704D3097-9423-4074-A827-68C3801E138A}" type="presParOf" srcId="{581CB8FC-1616-4E8A-8A28-45743C2F578E}" destId="{33A2E72C-3010-40F6-B0CF-E10D868D5C92}" srcOrd="1" destOrd="0" presId="urn:microsoft.com/office/officeart/2008/layout/NameandTitleOrganizationalChart"/>
    <dgm:cxn modelId="{060BC615-83E1-4944-AD66-E8D33D6344BE}" type="presParOf" srcId="{581CB8FC-1616-4E8A-8A28-45743C2F578E}" destId="{33DDF364-E015-4C37-BA2E-A408474B0E2F}" srcOrd="2" destOrd="0" presId="urn:microsoft.com/office/officeart/2008/layout/NameandTitleOrganizationalChart"/>
    <dgm:cxn modelId="{2B1BD1C4-0BE4-4EF3-807C-04AC08F3F097}" type="presParOf" srcId="{BFE29F9F-9434-4643-BCB7-4B760761906D}" destId="{3C8F2060-4112-4859-9A3D-982E88817EBB}" srcOrd="1" destOrd="0" presId="urn:microsoft.com/office/officeart/2008/layout/NameandTitleOrganizationalChart"/>
    <dgm:cxn modelId="{02EDE84D-086F-4522-96C9-BA8B2C020F7B}" type="presParOf" srcId="{BFE29F9F-9434-4643-BCB7-4B760761906D}" destId="{B2E412FE-B6D5-41F8-8609-F3C579B2679D}" srcOrd="2" destOrd="0" presId="urn:microsoft.com/office/officeart/2008/layout/NameandTitleOrganizationalChart"/>
    <dgm:cxn modelId="{26594289-5466-4518-AA90-04AAF3400C17}" type="presParOf" srcId="{158856A5-CA45-4250-89F5-4EF310A289E9}" destId="{AFBBFA29-3822-4268-9A9D-52881C646F07}" srcOrd="2" destOrd="0" presId="urn:microsoft.com/office/officeart/2008/layout/NameandTitleOrganizationalChart"/>
    <dgm:cxn modelId="{895D9D66-CA37-4B9F-AD0C-4D5463FC2EA4}" type="presParOf" srcId="{158856A5-CA45-4250-89F5-4EF310A289E9}" destId="{3A94925F-D07E-4928-AA68-85AE14817339}" srcOrd="3" destOrd="0" presId="urn:microsoft.com/office/officeart/2008/layout/NameandTitleOrganizationalChart"/>
    <dgm:cxn modelId="{D4D107BA-C3C8-4C30-B488-03B99F7443A9}" type="presParOf" srcId="{3A94925F-D07E-4928-AA68-85AE14817339}" destId="{FBF00739-52B4-487C-AB73-24B011CB0FA0}" srcOrd="0" destOrd="0" presId="urn:microsoft.com/office/officeart/2008/layout/NameandTitleOrganizationalChart"/>
    <dgm:cxn modelId="{07BCB8BE-5751-461D-A507-EF9E1A43B015}" type="presParOf" srcId="{FBF00739-52B4-487C-AB73-24B011CB0FA0}" destId="{697398F8-6038-443B-8C7F-E76ABA0008DF}" srcOrd="0" destOrd="0" presId="urn:microsoft.com/office/officeart/2008/layout/NameandTitleOrganizationalChart"/>
    <dgm:cxn modelId="{A7F1BC74-B36E-4CFA-BFF5-8B0D65FA0730}" type="presParOf" srcId="{FBF00739-52B4-487C-AB73-24B011CB0FA0}" destId="{E351C20C-D3EE-4376-8DC1-F5763977A5EF}" srcOrd="1" destOrd="0" presId="urn:microsoft.com/office/officeart/2008/layout/NameandTitleOrganizationalChart"/>
    <dgm:cxn modelId="{F5592FF7-4FD4-4182-BEAB-6B97DA260207}" type="presParOf" srcId="{FBF00739-52B4-487C-AB73-24B011CB0FA0}" destId="{BD7E659C-769B-451A-BA94-D715FB55AC5D}" srcOrd="2" destOrd="0" presId="urn:microsoft.com/office/officeart/2008/layout/NameandTitleOrganizationalChart"/>
    <dgm:cxn modelId="{AC92D102-851D-45DB-8701-8445D0891F8D}" type="presParOf" srcId="{3A94925F-D07E-4928-AA68-85AE14817339}" destId="{13B076C4-73B5-4419-A298-4D6B350D1CE6}" srcOrd="1" destOrd="0" presId="urn:microsoft.com/office/officeart/2008/layout/NameandTitleOrganizationalChart"/>
    <dgm:cxn modelId="{A32B43A5-9832-49D9-9D27-AE58C2E219B6}" type="presParOf" srcId="{3A94925F-D07E-4928-AA68-85AE14817339}" destId="{55C20544-0937-4959-9599-6C53D02AD0D9}" srcOrd="2" destOrd="0" presId="urn:microsoft.com/office/officeart/2008/layout/NameandTitleOrganizationalChart"/>
    <dgm:cxn modelId="{3A6BDB86-C1F4-4C7E-9EFC-ACF046305137}" type="presParOf" srcId="{158856A5-CA45-4250-89F5-4EF310A289E9}" destId="{0DE05965-BEEC-4B0C-BE9D-D13F706419FB}" srcOrd="4" destOrd="0" presId="urn:microsoft.com/office/officeart/2008/layout/NameandTitleOrganizationalChart"/>
    <dgm:cxn modelId="{27CDCDDC-3CDF-49A0-A593-8477EFC68F3A}" type="presParOf" srcId="{158856A5-CA45-4250-89F5-4EF310A289E9}" destId="{1C8F281F-2244-4902-A492-BD79FF9924EE}" srcOrd="5" destOrd="0" presId="urn:microsoft.com/office/officeart/2008/layout/NameandTitleOrganizationalChart"/>
    <dgm:cxn modelId="{794BFC93-8E53-4BF5-9A23-16C01528B2DB}" type="presParOf" srcId="{1C8F281F-2244-4902-A492-BD79FF9924EE}" destId="{A2478F49-EB80-4FB3-A19B-94223FC79AA0}" srcOrd="0" destOrd="0" presId="urn:microsoft.com/office/officeart/2008/layout/NameandTitleOrganizationalChart"/>
    <dgm:cxn modelId="{C9D9ADD9-5705-4184-9130-7E500F4F2903}" type="presParOf" srcId="{A2478F49-EB80-4FB3-A19B-94223FC79AA0}" destId="{CF91D215-BC2E-45EE-9542-78E133695EDE}" srcOrd="0" destOrd="0" presId="urn:microsoft.com/office/officeart/2008/layout/NameandTitleOrganizationalChart"/>
    <dgm:cxn modelId="{FE5E51DF-D6C9-40A4-905B-76C6115FB470}" type="presParOf" srcId="{A2478F49-EB80-4FB3-A19B-94223FC79AA0}" destId="{DF7EBD0C-9FF2-4F9B-8D73-6AD0368BB323}" srcOrd="1" destOrd="0" presId="urn:microsoft.com/office/officeart/2008/layout/NameandTitleOrganizationalChart"/>
    <dgm:cxn modelId="{A4E134B0-0ABE-4121-BE82-859D35BFD4B2}" type="presParOf" srcId="{A2478F49-EB80-4FB3-A19B-94223FC79AA0}" destId="{08D4526A-5A84-4034-B658-341578C21B88}" srcOrd="2" destOrd="0" presId="urn:microsoft.com/office/officeart/2008/layout/NameandTitleOrganizationalChart"/>
    <dgm:cxn modelId="{E94A77BF-98D5-4B91-9729-31AA7BB77A5F}" type="presParOf" srcId="{1C8F281F-2244-4902-A492-BD79FF9924EE}" destId="{470B7A8A-FE2D-41FC-B7F1-2D4952163C49}" srcOrd="1" destOrd="0" presId="urn:microsoft.com/office/officeart/2008/layout/NameandTitleOrganizationalChart"/>
    <dgm:cxn modelId="{F16E41B4-D626-4605-BE7F-193303EF09A1}" type="presParOf" srcId="{1C8F281F-2244-4902-A492-BD79FF9924EE}" destId="{C46AEA81-544F-4344-8BAC-518EE84BE168}" srcOrd="2" destOrd="0" presId="urn:microsoft.com/office/officeart/2008/layout/NameandTitleOrganizationalChart"/>
    <dgm:cxn modelId="{C407FBBF-9F20-4BCF-A841-8F6B5ACD8F94}" type="presParOf" srcId="{158856A5-CA45-4250-89F5-4EF310A289E9}" destId="{05EF35E9-C3E7-4443-BAF4-AA8E55EC9B9E}" srcOrd="6" destOrd="0" presId="urn:microsoft.com/office/officeart/2008/layout/NameandTitleOrganizationalChart"/>
    <dgm:cxn modelId="{CBDF5AB8-512B-417B-9613-085A880948FD}" type="presParOf" srcId="{158856A5-CA45-4250-89F5-4EF310A289E9}" destId="{FE23EC5A-3F7B-49EE-B0A3-5B0E08703EDD}" srcOrd="7" destOrd="0" presId="urn:microsoft.com/office/officeart/2008/layout/NameandTitleOrganizationalChart"/>
    <dgm:cxn modelId="{191B3B5D-7E31-425C-8754-D8E140985AEC}" type="presParOf" srcId="{FE23EC5A-3F7B-49EE-B0A3-5B0E08703EDD}" destId="{94A45610-F7FB-4CC4-AC7D-8A3D0020A846}" srcOrd="0" destOrd="0" presId="urn:microsoft.com/office/officeart/2008/layout/NameandTitleOrganizationalChart"/>
    <dgm:cxn modelId="{FB609A21-E5FC-45C2-A640-21B02EDE0606}" type="presParOf" srcId="{94A45610-F7FB-4CC4-AC7D-8A3D0020A846}" destId="{24F81F5A-7C17-40EB-AF04-92CA5DABD1CA}" srcOrd="0" destOrd="0" presId="urn:microsoft.com/office/officeart/2008/layout/NameandTitleOrganizationalChart"/>
    <dgm:cxn modelId="{21EA293C-5579-4A48-8127-C1E032EE85DD}" type="presParOf" srcId="{94A45610-F7FB-4CC4-AC7D-8A3D0020A846}" destId="{5D85E607-18F2-4F99-97CE-84DF3B620ECE}" srcOrd="1" destOrd="0" presId="urn:microsoft.com/office/officeart/2008/layout/NameandTitleOrganizationalChart"/>
    <dgm:cxn modelId="{884BA526-B6BB-4B44-AFCC-A3429F693CFA}" type="presParOf" srcId="{94A45610-F7FB-4CC4-AC7D-8A3D0020A846}" destId="{1C84EDCB-BBC4-488A-8E80-BAF6023F4C05}" srcOrd="2" destOrd="0" presId="urn:microsoft.com/office/officeart/2008/layout/NameandTitleOrganizationalChart"/>
    <dgm:cxn modelId="{0B2A4F3B-DCC3-4CAC-90D8-865ABDAC74DF}" type="presParOf" srcId="{FE23EC5A-3F7B-49EE-B0A3-5B0E08703EDD}" destId="{2E198D70-F216-4281-A513-4F8AE5589579}" srcOrd="1" destOrd="0" presId="urn:microsoft.com/office/officeart/2008/layout/NameandTitleOrganizationalChart"/>
    <dgm:cxn modelId="{CDF7DDDD-1CBC-4B2A-A555-FF8DB060A981}" type="presParOf" srcId="{FE23EC5A-3F7B-49EE-B0A3-5B0E08703EDD}" destId="{C289F91B-8841-4306-9F45-D64FE58C1F9D}" srcOrd="2" destOrd="0" presId="urn:microsoft.com/office/officeart/2008/layout/NameandTitleOrganizationalChart"/>
    <dgm:cxn modelId="{5F940A07-59C5-4743-9C2A-E3D00E5D9111}" type="presParOf" srcId="{158856A5-CA45-4250-89F5-4EF310A289E9}" destId="{288D4558-C0AA-473D-80C5-DF1C1A930756}" srcOrd="8" destOrd="0" presId="urn:microsoft.com/office/officeart/2008/layout/NameandTitleOrganizationalChart"/>
    <dgm:cxn modelId="{962E0189-0452-4D02-8391-FB2C838AB7BA}" type="presParOf" srcId="{158856A5-CA45-4250-89F5-4EF310A289E9}" destId="{D84F34B1-CA51-4530-A55E-437A9769ACAB}" srcOrd="9" destOrd="0" presId="urn:microsoft.com/office/officeart/2008/layout/NameandTitleOrganizationalChart"/>
    <dgm:cxn modelId="{2D5EDA26-EF15-4E91-86D7-3B9E8919AAEE}" type="presParOf" srcId="{D84F34B1-CA51-4530-A55E-437A9769ACAB}" destId="{9448E168-089B-4FEC-A146-35C2DC3D2E6C}" srcOrd="0" destOrd="0" presId="urn:microsoft.com/office/officeart/2008/layout/NameandTitleOrganizationalChart"/>
    <dgm:cxn modelId="{15806D7F-D07D-4477-8E17-265FC9C4CB31}" type="presParOf" srcId="{9448E168-089B-4FEC-A146-35C2DC3D2E6C}" destId="{1505D581-35A3-4742-90F5-0E5285906328}" srcOrd="0" destOrd="0" presId="urn:microsoft.com/office/officeart/2008/layout/NameandTitleOrganizationalChart"/>
    <dgm:cxn modelId="{D06B3E41-DA28-403F-8A3C-228C011B4248}" type="presParOf" srcId="{9448E168-089B-4FEC-A146-35C2DC3D2E6C}" destId="{90E43C9D-8AAF-45F3-9DB2-356847756D0F}" srcOrd="1" destOrd="0" presId="urn:microsoft.com/office/officeart/2008/layout/NameandTitleOrganizationalChart"/>
    <dgm:cxn modelId="{60BE3960-5B34-4C0F-9775-4FB1181D4C4B}" type="presParOf" srcId="{9448E168-089B-4FEC-A146-35C2DC3D2E6C}" destId="{9898E8E9-0B59-4912-BFBF-048FD7FE2CB7}" srcOrd="2" destOrd="0" presId="urn:microsoft.com/office/officeart/2008/layout/NameandTitleOrganizationalChart"/>
    <dgm:cxn modelId="{BE1ABD97-44F6-4DE5-B285-CE15E1659C20}" type="presParOf" srcId="{D84F34B1-CA51-4530-A55E-437A9769ACAB}" destId="{1E4FCBF0-FD5C-4894-BFD9-C08E1105AC4A}" srcOrd="1" destOrd="0" presId="urn:microsoft.com/office/officeart/2008/layout/NameandTitleOrganizationalChart"/>
    <dgm:cxn modelId="{27EFCC9C-14F3-4BAF-8A95-EAD207CC9F05}" type="presParOf" srcId="{D84F34B1-CA51-4530-A55E-437A9769ACAB}" destId="{C659459C-F470-45CE-8A83-A8A44E40C1B7}" srcOrd="2" destOrd="0" presId="urn:microsoft.com/office/officeart/2008/layout/NameandTitleOrganizationalChart"/>
    <dgm:cxn modelId="{47592FAD-8543-4940-8D38-A88536F0A44A}" type="presParOf" srcId="{158856A5-CA45-4250-89F5-4EF310A289E9}" destId="{287646C5-ECEF-49DA-A402-45D3488493BC}" srcOrd="10" destOrd="0" presId="urn:microsoft.com/office/officeart/2008/layout/NameandTitleOrganizationalChart"/>
    <dgm:cxn modelId="{F7C9030B-19C6-4A07-B94A-21ADF212267D}" type="presParOf" srcId="{158856A5-CA45-4250-89F5-4EF310A289E9}" destId="{14FFE9C2-D435-4C99-BCD0-A02FF5719B00}" srcOrd="11" destOrd="0" presId="urn:microsoft.com/office/officeart/2008/layout/NameandTitleOrganizationalChart"/>
    <dgm:cxn modelId="{535EC7D9-7393-401E-A1B6-CC692DE71986}" type="presParOf" srcId="{14FFE9C2-D435-4C99-BCD0-A02FF5719B00}" destId="{5B7BD6A2-782C-49DE-A749-16CB2D652C0A}" srcOrd="0" destOrd="0" presId="urn:microsoft.com/office/officeart/2008/layout/NameandTitleOrganizationalChart"/>
    <dgm:cxn modelId="{31802457-47F6-4C43-A29E-5CE2AB5069C9}" type="presParOf" srcId="{5B7BD6A2-782C-49DE-A749-16CB2D652C0A}" destId="{D9BB4D9F-2CDA-4C22-A75E-1B89DE8F2C9B}" srcOrd="0" destOrd="0" presId="urn:microsoft.com/office/officeart/2008/layout/NameandTitleOrganizationalChart"/>
    <dgm:cxn modelId="{2CC774B7-2E5D-40F5-952C-2FB4BF77C432}" type="presParOf" srcId="{5B7BD6A2-782C-49DE-A749-16CB2D652C0A}" destId="{F0ADB512-DD50-4A74-9173-426EBA519404}" srcOrd="1" destOrd="0" presId="urn:microsoft.com/office/officeart/2008/layout/NameandTitleOrganizationalChart"/>
    <dgm:cxn modelId="{0993F827-C13F-431B-A915-B583C6C5B01D}" type="presParOf" srcId="{5B7BD6A2-782C-49DE-A749-16CB2D652C0A}" destId="{D98C80AA-B6F2-430E-9EDC-5A53573B210D}" srcOrd="2" destOrd="0" presId="urn:microsoft.com/office/officeart/2008/layout/NameandTitleOrganizationalChart"/>
    <dgm:cxn modelId="{197A8F57-507C-432F-942F-914A1254783F}" type="presParOf" srcId="{14FFE9C2-D435-4C99-BCD0-A02FF5719B00}" destId="{BAA08716-CD5F-49ED-9B2B-3ED46358A648}" srcOrd="1" destOrd="0" presId="urn:microsoft.com/office/officeart/2008/layout/NameandTitleOrganizationalChart"/>
    <dgm:cxn modelId="{5ACCA60D-2FC5-469F-BC34-D1D7B5C006FD}" type="presParOf" srcId="{14FFE9C2-D435-4C99-BCD0-A02FF5719B00}" destId="{D1B44765-6C6E-4001-B133-BE572D1DFBA1}" srcOrd="2" destOrd="0" presId="urn:microsoft.com/office/officeart/2008/layout/NameandTitleOrganizationalChart"/>
    <dgm:cxn modelId="{CC76DFB3-BD10-4D79-B9CC-178DFD2D0488}" type="presParOf" srcId="{158856A5-CA45-4250-89F5-4EF310A289E9}" destId="{BF50378A-66CD-4DBB-BC66-6DD5B2948FB8}" srcOrd="12" destOrd="0" presId="urn:microsoft.com/office/officeart/2008/layout/NameandTitleOrganizationalChart"/>
    <dgm:cxn modelId="{68CC1577-2703-421A-B36C-94272CB10E26}" type="presParOf" srcId="{158856A5-CA45-4250-89F5-4EF310A289E9}" destId="{B42D1878-8AD9-48E5-B127-1B74C4FEB5D1}" srcOrd="13" destOrd="0" presId="urn:microsoft.com/office/officeart/2008/layout/NameandTitleOrganizationalChart"/>
    <dgm:cxn modelId="{7B2C7FD7-8CA7-4CAF-AC5E-EBD040A576BA}" type="presParOf" srcId="{B42D1878-8AD9-48E5-B127-1B74C4FEB5D1}" destId="{CF9E353E-E9D5-4BF7-8AB9-FECADC6392F1}" srcOrd="0" destOrd="0" presId="urn:microsoft.com/office/officeart/2008/layout/NameandTitleOrganizationalChart"/>
    <dgm:cxn modelId="{76C5DD24-E662-43A4-AB2E-E92355582774}" type="presParOf" srcId="{CF9E353E-E9D5-4BF7-8AB9-FECADC6392F1}" destId="{0F1AAEBA-521F-41DC-8DAD-BB4D43DCEFFE}" srcOrd="0" destOrd="0" presId="urn:microsoft.com/office/officeart/2008/layout/NameandTitleOrganizationalChart"/>
    <dgm:cxn modelId="{CB9021D0-61EB-449D-B641-420628D694D4}" type="presParOf" srcId="{CF9E353E-E9D5-4BF7-8AB9-FECADC6392F1}" destId="{ADE61D12-FB48-468B-9F9B-5A6E1EBC44E8}" srcOrd="1" destOrd="0" presId="urn:microsoft.com/office/officeart/2008/layout/NameandTitleOrganizationalChart"/>
    <dgm:cxn modelId="{C0CE8546-3AFF-4598-ACA6-080F265B8AE1}" type="presParOf" srcId="{CF9E353E-E9D5-4BF7-8AB9-FECADC6392F1}" destId="{514B3B71-96DD-4FA0-8B9F-2C92118A36D7}" srcOrd="2" destOrd="0" presId="urn:microsoft.com/office/officeart/2008/layout/NameandTitleOrganizationalChart"/>
    <dgm:cxn modelId="{31275058-8471-4C29-895A-B674D0A6CE9F}" type="presParOf" srcId="{B42D1878-8AD9-48E5-B127-1B74C4FEB5D1}" destId="{18A6A40F-5534-4A7C-8580-49062C865F53}" srcOrd="1" destOrd="0" presId="urn:microsoft.com/office/officeart/2008/layout/NameandTitleOrganizationalChart"/>
    <dgm:cxn modelId="{E2257B8D-1FD5-41B1-80DC-FE7480D5CE38}" type="presParOf" srcId="{B42D1878-8AD9-48E5-B127-1B74C4FEB5D1}" destId="{6C95B18E-0D14-4A82-AE4B-2AC68379F873}" srcOrd="2" destOrd="0" presId="urn:microsoft.com/office/officeart/2008/layout/NameandTitleOrganizationalChart"/>
    <dgm:cxn modelId="{F064B491-48B2-4311-A6C6-600A0948C1EA}" type="presParOf" srcId="{158856A5-CA45-4250-89F5-4EF310A289E9}" destId="{9EF6D523-4D13-466D-86A7-583A5F124CAA}" srcOrd="14" destOrd="0" presId="urn:microsoft.com/office/officeart/2008/layout/NameandTitleOrganizationalChart"/>
    <dgm:cxn modelId="{07FA9036-54F7-48F7-AA83-9AE87142B9B6}" type="presParOf" srcId="{158856A5-CA45-4250-89F5-4EF310A289E9}" destId="{245E0DCF-5C50-4967-88AE-BE8A221F3C7D}" srcOrd="15" destOrd="0" presId="urn:microsoft.com/office/officeart/2008/layout/NameandTitleOrganizationalChart"/>
    <dgm:cxn modelId="{A5D0996B-98F2-4A08-8DE0-86C9D06B49DD}" type="presParOf" srcId="{245E0DCF-5C50-4967-88AE-BE8A221F3C7D}" destId="{37C8A194-3DEF-470C-996E-3003FE7A2EDF}" srcOrd="0" destOrd="0" presId="urn:microsoft.com/office/officeart/2008/layout/NameandTitleOrganizationalChart"/>
    <dgm:cxn modelId="{38ADBC89-983B-4595-AF67-75048B59118F}" type="presParOf" srcId="{37C8A194-3DEF-470C-996E-3003FE7A2EDF}" destId="{EC280A55-06BF-4494-9EFE-84CAA703D8A2}" srcOrd="0" destOrd="0" presId="urn:microsoft.com/office/officeart/2008/layout/NameandTitleOrganizationalChart"/>
    <dgm:cxn modelId="{EA6A81EF-36C8-4B2C-902D-A5136DE34BEF}" type="presParOf" srcId="{37C8A194-3DEF-470C-996E-3003FE7A2EDF}" destId="{18CA3F87-58D1-45A1-8615-B837C8D344F7}" srcOrd="1" destOrd="0" presId="urn:microsoft.com/office/officeart/2008/layout/NameandTitleOrganizationalChart"/>
    <dgm:cxn modelId="{5E43CD20-0E46-4BB9-8DCB-3F8E52951BB6}" type="presParOf" srcId="{37C8A194-3DEF-470C-996E-3003FE7A2EDF}" destId="{10C4AE39-A8F3-4EAF-86BD-7D7FB992543C}" srcOrd="2" destOrd="0" presId="urn:microsoft.com/office/officeart/2008/layout/NameandTitleOrganizationalChart"/>
    <dgm:cxn modelId="{353EB4FC-6530-4627-A0E7-4D8A6B4B7BA9}" type="presParOf" srcId="{245E0DCF-5C50-4967-88AE-BE8A221F3C7D}" destId="{DC8986F0-62DB-403A-8833-AFBE5C86F200}" srcOrd="1" destOrd="0" presId="urn:microsoft.com/office/officeart/2008/layout/NameandTitleOrganizationalChart"/>
    <dgm:cxn modelId="{C18C0228-1569-4003-BB31-1492F608700E}" type="presParOf" srcId="{245E0DCF-5C50-4967-88AE-BE8A221F3C7D}" destId="{06CEA734-7C96-46B6-B684-284D833EAC1E}" srcOrd="2" destOrd="0" presId="urn:microsoft.com/office/officeart/2008/layout/NameandTitleOrganizationalChart"/>
    <dgm:cxn modelId="{093D74DE-8F1E-4BDC-AFC5-679CEA324803}" type="presParOf" srcId="{D74176C0-00B0-4306-9C3B-EEDA2ABD29E0}" destId="{EE3E53AA-8EC5-4E32-848B-018E81851950}" srcOrd="2" destOrd="0" presId="urn:microsoft.com/office/officeart/2008/layout/NameandTitleOrganizationalChar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B24A9BDD-6406-4E4E-B3FA-2371AB108D5C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A3C20A5A-86B0-48C3-ACE4-CDE794A0DA36}">
      <dgm:prSet phldrT="[Texto]"/>
      <dgm:spPr>
        <a:solidFill>
          <a:schemeClr val="accent2"/>
        </a:solidFill>
      </dgm:spPr>
      <dgm:t>
        <a:bodyPr/>
        <a:lstStyle/>
        <a:p>
          <a:r>
            <a:rPr lang="es-ES" dirty="0"/>
            <a:t>Management</a:t>
          </a:r>
        </a:p>
      </dgm:t>
    </dgm:pt>
    <dgm:pt modelId="{4B753E58-AE97-43A1-AF54-D0A82B1704BD}" type="parTrans" cxnId="{CB541BFF-ECF6-4005-BA12-CDFF906CC9DB}">
      <dgm:prSet/>
      <dgm:spPr/>
      <dgm:t>
        <a:bodyPr/>
        <a:lstStyle/>
        <a:p>
          <a:endParaRPr lang="es-ES"/>
        </a:p>
      </dgm:t>
    </dgm:pt>
    <dgm:pt modelId="{820F8954-06AE-4110-960E-D58D61898399}" type="sibTrans" cxnId="{CB541BFF-ECF6-4005-BA12-CDFF906CC9DB}">
      <dgm:prSet/>
      <dgm:spPr/>
      <dgm:t>
        <a:bodyPr/>
        <a:lstStyle/>
        <a:p>
          <a:endParaRPr lang="es-ES"/>
        </a:p>
      </dgm:t>
    </dgm:pt>
    <dgm:pt modelId="{DA89E657-D46A-4C9F-9BFA-0CD44F966DED}">
      <dgm:prSet phldrT="[Texto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s-ES" dirty="0" err="1"/>
            <a:t>Engineering</a:t>
          </a:r>
          <a:endParaRPr lang="es-ES" dirty="0"/>
        </a:p>
      </dgm:t>
    </dgm:pt>
    <dgm:pt modelId="{6B170167-BABB-4CFE-A173-CF7D71762C3B}" type="parTrans" cxnId="{F4214F85-29FF-4AF5-9510-7F51F4BF9783}">
      <dgm:prSet/>
      <dgm:spPr/>
      <dgm:t>
        <a:bodyPr/>
        <a:lstStyle/>
        <a:p>
          <a:endParaRPr lang="es-ES"/>
        </a:p>
      </dgm:t>
    </dgm:pt>
    <dgm:pt modelId="{7ADD5B83-ED20-49CC-A458-C8C009AF5F9A}" type="sibTrans" cxnId="{F4214F85-29FF-4AF5-9510-7F51F4BF9783}">
      <dgm:prSet/>
      <dgm:spPr/>
      <dgm:t>
        <a:bodyPr/>
        <a:lstStyle/>
        <a:p>
          <a:endParaRPr lang="es-ES"/>
        </a:p>
      </dgm:t>
    </dgm:pt>
    <dgm:pt modelId="{23949E2F-1BD7-4CAF-B7B0-BE0F0A6020E8}">
      <dgm:prSet phldrT="[Texto]"/>
      <dgm:spPr>
        <a:solidFill>
          <a:schemeClr val="accent6"/>
        </a:solidFill>
      </dgm:spPr>
      <dgm:t>
        <a:bodyPr/>
        <a:lstStyle/>
        <a:p>
          <a:r>
            <a:rPr lang="es-ES" dirty="0" err="1"/>
            <a:t>Product</a:t>
          </a:r>
          <a:r>
            <a:rPr lang="es-ES" dirty="0"/>
            <a:t> </a:t>
          </a:r>
          <a:r>
            <a:rPr lang="es-ES" dirty="0" err="1"/>
            <a:t>assurance</a:t>
          </a:r>
          <a:endParaRPr lang="es-ES" dirty="0"/>
        </a:p>
      </dgm:t>
    </dgm:pt>
    <dgm:pt modelId="{E9347C64-AD28-41B0-9052-0AD1EA975F7D}" type="parTrans" cxnId="{116DDC99-6A28-4FBA-9D3F-B94E6EA022B3}">
      <dgm:prSet/>
      <dgm:spPr/>
      <dgm:t>
        <a:bodyPr/>
        <a:lstStyle/>
        <a:p>
          <a:endParaRPr lang="es-ES"/>
        </a:p>
      </dgm:t>
    </dgm:pt>
    <dgm:pt modelId="{02A5F384-6A0E-45C0-97A7-17B066AF210D}" type="sibTrans" cxnId="{116DDC99-6A28-4FBA-9D3F-B94E6EA022B3}">
      <dgm:prSet/>
      <dgm:spPr/>
      <dgm:t>
        <a:bodyPr/>
        <a:lstStyle/>
        <a:p>
          <a:endParaRPr lang="es-ES"/>
        </a:p>
      </dgm:t>
    </dgm:pt>
    <dgm:pt modelId="{5BAD5559-8758-4D7B-93BF-22695343793B}" type="pres">
      <dgm:prSet presAssocID="{B24A9BDD-6406-4E4E-B3FA-2371AB108D5C}" presName="linear" presStyleCnt="0">
        <dgm:presLayoutVars>
          <dgm:animLvl val="lvl"/>
          <dgm:resizeHandles val="exact"/>
        </dgm:presLayoutVars>
      </dgm:prSet>
      <dgm:spPr/>
    </dgm:pt>
    <dgm:pt modelId="{18E615BD-8829-4902-9A92-BE3329AC5A67}" type="pres">
      <dgm:prSet presAssocID="{A3C20A5A-86B0-48C3-ACE4-CDE794A0DA36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22F7CF89-98FE-46E0-807B-01D28E5A005B}" type="pres">
      <dgm:prSet presAssocID="{820F8954-06AE-4110-960E-D58D61898399}" presName="spacer" presStyleCnt="0"/>
      <dgm:spPr/>
    </dgm:pt>
    <dgm:pt modelId="{96CC1112-58E7-48F0-B818-3895791D82FE}" type="pres">
      <dgm:prSet presAssocID="{DA89E657-D46A-4C9F-9BFA-0CD44F966DED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4219B268-8020-4887-AEF6-146639DA2D7F}" type="pres">
      <dgm:prSet presAssocID="{7ADD5B83-ED20-49CC-A458-C8C009AF5F9A}" presName="spacer" presStyleCnt="0"/>
      <dgm:spPr/>
    </dgm:pt>
    <dgm:pt modelId="{47637A46-B281-4C52-B2BF-8577BE916AD8}" type="pres">
      <dgm:prSet presAssocID="{23949E2F-1BD7-4CAF-B7B0-BE0F0A6020E8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28E64D14-7939-481D-92CB-42CEA264BADF}" type="presOf" srcId="{B24A9BDD-6406-4E4E-B3FA-2371AB108D5C}" destId="{5BAD5559-8758-4D7B-93BF-22695343793B}" srcOrd="0" destOrd="0" presId="urn:microsoft.com/office/officeart/2005/8/layout/vList2"/>
    <dgm:cxn modelId="{EF23A03F-D4F4-4855-A631-A0AD69EEC705}" type="presOf" srcId="{A3C20A5A-86B0-48C3-ACE4-CDE794A0DA36}" destId="{18E615BD-8829-4902-9A92-BE3329AC5A67}" srcOrd="0" destOrd="0" presId="urn:microsoft.com/office/officeart/2005/8/layout/vList2"/>
    <dgm:cxn modelId="{F4214F85-29FF-4AF5-9510-7F51F4BF9783}" srcId="{B24A9BDD-6406-4E4E-B3FA-2371AB108D5C}" destId="{DA89E657-D46A-4C9F-9BFA-0CD44F966DED}" srcOrd="1" destOrd="0" parTransId="{6B170167-BABB-4CFE-A173-CF7D71762C3B}" sibTransId="{7ADD5B83-ED20-49CC-A458-C8C009AF5F9A}"/>
    <dgm:cxn modelId="{116DDC99-6A28-4FBA-9D3F-B94E6EA022B3}" srcId="{B24A9BDD-6406-4E4E-B3FA-2371AB108D5C}" destId="{23949E2F-1BD7-4CAF-B7B0-BE0F0A6020E8}" srcOrd="2" destOrd="0" parTransId="{E9347C64-AD28-41B0-9052-0AD1EA975F7D}" sibTransId="{02A5F384-6A0E-45C0-97A7-17B066AF210D}"/>
    <dgm:cxn modelId="{55A3A9DB-581F-41FC-ABD0-02F121A5AA10}" type="presOf" srcId="{23949E2F-1BD7-4CAF-B7B0-BE0F0A6020E8}" destId="{47637A46-B281-4C52-B2BF-8577BE916AD8}" srcOrd="0" destOrd="0" presId="urn:microsoft.com/office/officeart/2005/8/layout/vList2"/>
    <dgm:cxn modelId="{7E7DE1DE-B418-468A-9C08-7F62AD44355A}" type="presOf" srcId="{DA89E657-D46A-4C9F-9BFA-0CD44F966DED}" destId="{96CC1112-58E7-48F0-B818-3895791D82FE}" srcOrd="0" destOrd="0" presId="urn:microsoft.com/office/officeart/2005/8/layout/vList2"/>
    <dgm:cxn modelId="{CB541BFF-ECF6-4005-BA12-CDFF906CC9DB}" srcId="{B24A9BDD-6406-4E4E-B3FA-2371AB108D5C}" destId="{A3C20A5A-86B0-48C3-ACE4-CDE794A0DA36}" srcOrd="0" destOrd="0" parTransId="{4B753E58-AE97-43A1-AF54-D0A82B1704BD}" sibTransId="{820F8954-06AE-4110-960E-D58D61898399}"/>
    <dgm:cxn modelId="{C218A503-260F-409F-B2DE-CCAA9F797367}" type="presParOf" srcId="{5BAD5559-8758-4D7B-93BF-22695343793B}" destId="{18E615BD-8829-4902-9A92-BE3329AC5A67}" srcOrd="0" destOrd="0" presId="urn:microsoft.com/office/officeart/2005/8/layout/vList2"/>
    <dgm:cxn modelId="{DB367533-9F73-4ECD-AF8E-37DE22EE8FF4}" type="presParOf" srcId="{5BAD5559-8758-4D7B-93BF-22695343793B}" destId="{22F7CF89-98FE-46E0-807B-01D28E5A005B}" srcOrd="1" destOrd="0" presId="urn:microsoft.com/office/officeart/2005/8/layout/vList2"/>
    <dgm:cxn modelId="{67274F66-637B-4924-AF8E-F50A5421C0FD}" type="presParOf" srcId="{5BAD5559-8758-4D7B-93BF-22695343793B}" destId="{96CC1112-58E7-48F0-B818-3895791D82FE}" srcOrd="2" destOrd="0" presId="urn:microsoft.com/office/officeart/2005/8/layout/vList2"/>
    <dgm:cxn modelId="{D40FED2D-9EB6-4FAD-82F2-9F5C2E18F110}" type="presParOf" srcId="{5BAD5559-8758-4D7B-93BF-22695343793B}" destId="{4219B268-8020-4887-AEF6-146639DA2D7F}" srcOrd="3" destOrd="0" presId="urn:microsoft.com/office/officeart/2005/8/layout/vList2"/>
    <dgm:cxn modelId="{205E14A8-AFF9-4982-A3EF-283AAF6219EC}" type="presParOf" srcId="{5BAD5559-8758-4D7B-93BF-22695343793B}" destId="{47637A46-B281-4C52-B2BF-8577BE916AD8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FF43C737-2F89-406F-8086-8BEB47A9B390}" type="doc">
      <dgm:prSet loTypeId="urn:microsoft.com/office/officeart/2008/layout/NameandTitleOrganizationalChart" loCatId="hierarchy" qsTypeId="urn:microsoft.com/office/officeart/2005/8/quickstyle/simple1" qsCatId="simple" csTypeId="urn:microsoft.com/office/officeart/2005/8/colors/accent4_2" csCatId="accent4" phldr="1"/>
      <dgm:spPr/>
      <dgm:t>
        <a:bodyPr/>
        <a:lstStyle/>
        <a:p>
          <a:endParaRPr lang="es-ES"/>
        </a:p>
      </dgm:t>
    </dgm:pt>
    <dgm:pt modelId="{5C92A51A-0DA2-4AF1-AA7F-385C49238B7C}">
      <dgm:prSet phldrT="[Texto]"/>
      <dgm:spPr>
        <a:solidFill>
          <a:schemeClr val="accent4">
            <a:lumMod val="50000"/>
          </a:schemeClr>
        </a:solidFill>
      </dgm:spPr>
      <dgm:t>
        <a:bodyPr/>
        <a:lstStyle/>
        <a:p>
          <a:r>
            <a:rPr lang="es-ES" dirty="0" err="1"/>
            <a:t>On-board</a:t>
          </a:r>
          <a:r>
            <a:rPr lang="es-ES" dirty="0"/>
            <a:t> </a:t>
          </a:r>
          <a:r>
            <a:rPr lang="es-ES" dirty="0" err="1"/>
            <a:t>power</a:t>
          </a:r>
          <a:r>
            <a:rPr lang="es-ES" dirty="0"/>
            <a:t> </a:t>
          </a:r>
          <a:r>
            <a:rPr lang="es-ES" dirty="0" err="1"/>
            <a:t>supply</a:t>
          </a:r>
          <a:endParaRPr lang="es-ES" dirty="0"/>
        </a:p>
      </dgm:t>
    </dgm:pt>
    <dgm:pt modelId="{A97E14F3-5D7D-4A40-AB66-0F5FD3943D57}" type="parTrans" cxnId="{F8CCC421-68D5-454B-A8F1-FB45B1FD3372}">
      <dgm:prSet/>
      <dgm:spPr/>
      <dgm:t>
        <a:bodyPr/>
        <a:lstStyle/>
        <a:p>
          <a:endParaRPr lang="es-ES"/>
        </a:p>
      </dgm:t>
    </dgm:pt>
    <dgm:pt modelId="{6C8ABA30-C415-4566-BCDE-760BC003893A}" type="sibTrans" cxnId="{F8CCC421-68D5-454B-A8F1-FB45B1FD3372}">
      <dgm:prSet/>
      <dgm:spPr/>
      <dgm:t>
        <a:bodyPr/>
        <a:lstStyle/>
        <a:p>
          <a:r>
            <a:rPr lang="es-ES" dirty="0"/>
            <a:t>WP – 1.1.4</a:t>
          </a:r>
        </a:p>
      </dgm:t>
    </dgm:pt>
    <dgm:pt modelId="{CADE4914-577F-4DA0-AB7D-4EE0ACBDCA72}">
      <dgm:prSet phldrT="[Texto]"/>
      <dgm:spPr/>
      <dgm:t>
        <a:bodyPr/>
        <a:lstStyle/>
        <a:p>
          <a:r>
            <a:rPr lang="es-ES" dirty="0" err="1"/>
            <a:t>Power</a:t>
          </a:r>
          <a:r>
            <a:rPr lang="es-ES" dirty="0"/>
            <a:t> </a:t>
          </a:r>
          <a:r>
            <a:rPr lang="es-ES" dirty="0" err="1"/>
            <a:t>needs</a:t>
          </a:r>
          <a:r>
            <a:rPr lang="es-ES" dirty="0"/>
            <a:t> </a:t>
          </a:r>
          <a:r>
            <a:rPr lang="es-ES" dirty="0" err="1"/>
            <a:t>analysis</a:t>
          </a:r>
          <a:endParaRPr lang="es-ES" dirty="0"/>
        </a:p>
      </dgm:t>
    </dgm:pt>
    <dgm:pt modelId="{1E652B05-C2B5-43B4-9580-BD1BAA53CD8B}" type="parTrans" cxnId="{6B5E89EE-56A3-4259-953C-646668CE0A90}">
      <dgm:prSet/>
      <dgm:spPr/>
      <dgm:t>
        <a:bodyPr/>
        <a:lstStyle/>
        <a:p>
          <a:endParaRPr lang="es-ES"/>
        </a:p>
      </dgm:t>
    </dgm:pt>
    <dgm:pt modelId="{480297C1-87F1-4A91-B978-27BC7285BBE8}" type="sibTrans" cxnId="{6B5E89EE-56A3-4259-953C-646668CE0A90}">
      <dgm:prSet/>
      <dgm:spPr/>
      <dgm:t>
        <a:bodyPr/>
        <a:lstStyle/>
        <a:p>
          <a:r>
            <a:rPr lang="es-ES" dirty="0"/>
            <a:t>WP – 1.1.4.1</a:t>
          </a:r>
        </a:p>
      </dgm:t>
    </dgm:pt>
    <dgm:pt modelId="{6223DCCD-747D-4999-80E5-35E520477C61}">
      <dgm:prSet phldrT="[Texto]"/>
      <dgm:spPr/>
      <dgm:t>
        <a:bodyPr/>
        <a:lstStyle/>
        <a:p>
          <a:r>
            <a:rPr lang="es-ES" dirty="0" err="1"/>
            <a:t>System</a:t>
          </a:r>
          <a:r>
            <a:rPr lang="es-ES" dirty="0"/>
            <a:t> </a:t>
          </a:r>
          <a:r>
            <a:rPr lang="es-ES" dirty="0" err="1"/>
            <a:t>design</a:t>
          </a:r>
          <a:endParaRPr lang="es-ES" dirty="0"/>
        </a:p>
      </dgm:t>
    </dgm:pt>
    <dgm:pt modelId="{B3BD5A98-0262-445C-8FE0-D5904B90F786}" type="parTrans" cxnId="{8EB2D516-790C-4EE6-8DB9-C71A6656204B}">
      <dgm:prSet/>
      <dgm:spPr/>
      <dgm:t>
        <a:bodyPr/>
        <a:lstStyle/>
        <a:p>
          <a:endParaRPr lang="es-ES"/>
        </a:p>
      </dgm:t>
    </dgm:pt>
    <dgm:pt modelId="{0F06A0A2-123E-45BF-873C-7D3210D76602}" type="sibTrans" cxnId="{8EB2D516-790C-4EE6-8DB9-C71A6656204B}">
      <dgm:prSet/>
      <dgm:spPr/>
      <dgm:t>
        <a:bodyPr/>
        <a:lstStyle/>
        <a:p>
          <a:r>
            <a:rPr lang="es-ES" dirty="0"/>
            <a:t>WP -1.1.4.2</a:t>
          </a:r>
        </a:p>
      </dgm:t>
    </dgm:pt>
    <dgm:pt modelId="{1506AF82-EF7B-4AFC-87D4-716048EEA975}">
      <dgm:prSet phldrT="[Texto]"/>
      <dgm:spPr>
        <a:gradFill rotWithShape="0">
          <a:gsLst>
            <a:gs pos="43000">
              <a:schemeClr val="accent6"/>
            </a:gs>
            <a:gs pos="53000">
              <a:srgbClr val="00B0F0"/>
            </a:gs>
            <a:gs pos="55000">
              <a:srgbClr val="00B0F0"/>
            </a:gs>
            <a:gs pos="54000">
              <a:srgbClr val="00B0F0"/>
            </a:gs>
          </a:gsLst>
          <a:lin ang="2700000" scaled="1"/>
        </a:gradFill>
      </dgm:spPr>
      <dgm:t>
        <a:bodyPr/>
        <a:lstStyle/>
        <a:p>
          <a:r>
            <a:rPr lang="es-ES" dirty="0" err="1"/>
            <a:t>Components</a:t>
          </a:r>
          <a:r>
            <a:rPr lang="es-ES" dirty="0"/>
            <a:t> </a:t>
          </a:r>
          <a:r>
            <a:rPr lang="es-ES" dirty="0" err="1"/>
            <a:t>aquisition</a:t>
          </a:r>
          <a:endParaRPr lang="es-ES" dirty="0"/>
        </a:p>
      </dgm:t>
    </dgm:pt>
    <dgm:pt modelId="{A59B99F9-4867-4401-82AD-4E8214AF3A25}" type="parTrans" cxnId="{67295C60-5E85-484E-BDFA-954E6CF16F39}">
      <dgm:prSet/>
      <dgm:spPr/>
      <dgm:t>
        <a:bodyPr/>
        <a:lstStyle/>
        <a:p>
          <a:endParaRPr lang="es-ES"/>
        </a:p>
      </dgm:t>
    </dgm:pt>
    <dgm:pt modelId="{15BCBE43-1C44-4DEA-978A-CCC80C77931C}" type="sibTrans" cxnId="{67295C60-5E85-484E-BDFA-954E6CF16F39}">
      <dgm:prSet/>
      <dgm:spPr/>
      <dgm:t>
        <a:bodyPr/>
        <a:lstStyle/>
        <a:p>
          <a:r>
            <a:rPr lang="es-ES" dirty="0"/>
            <a:t>WP – 1.1.4.3</a:t>
          </a:r>
        </a:p>
      </dgm:t>
    </dgm:pt>
    <dgm:pt modelId="{0B63FE57-744D-46B5-8F65-A80F396EFF5C}">
      <dgm:prSet phldrT="[Texto]"/>
      <dgm:spPr>
        <a:gradFill rotWithShape="0">
          <a:gsLst>
            <a:gs pos="43000">
              <a:schemeClr val="accent6"/>
            </a:gs>
            <a:gs pos="53000">
              <a:srgbClr val="00B0F0"/>
            </a:gs>
            <a:gs pos="55000">
              <a:srgbClr val="00B0F0"/>
            </a:gs>
            <a:gs pos="54000">
              <a:srgbClr val="00B0F0"/>
            </a:gs>
          </a:gsLst>
          <a:lin ang="2700000" scaled="1"/>
        </a:gradFill>
      </dgm:spPr>
      <dgm:t>
        <a:bodyPr/>
        <a:lstStyle/>
        <a:p>
          <a:r>
            <a:rPr lang="es-ES" dirty="0" err="1"/>
            <a:t>Compatibility</a:t>
          </a:r>
          <a:r>
            <a:rPr lang="es-ES" dirty="0"/>
            <a:t> </a:t>
          </a:r>
          <a:r>
            <a:rPr lang="es-ES" dirty="0" err="1"/>
            <a:t>with</a:t>
          </a:r>
          <a:r>
            <a:rPr lang="es-ES" dirty="0"/>
            <a:t> </a:t>
          </a:r>
          <a:r>
            <a:rPr lang="es-ES" dirty="0" err="1"/>
            <a:t>the</a:t>
          </a:r>
          <a:r>
            <a:rPr lang="es-ES" dirty="0"/>
            <a:t> </a:t>
          </a:r>
          <a:r>
            <a:rPr lang="es-ES" dirty="0" err="1"/>
            <a:t>other</a:t>
          </a:r>
          <a:r>
            <a:rPr lang="es-ES" dirty="0"/>
            <a:t> </a:t>
          </a:r>
          <a:r>
            <a:rPr lang="es-ES" dirty="0" err="1"/>
            <a:t>subsystems</a:t>
          </a:r>
          <a:endParaRPr lang="es-ES" dirty="0"/>
        </a:p>
      </dgm:t>
    </dgm:pt>
    <dgm:pt modelId="{E1ED068B-6E28-49EF-B8CE-8ABCF95C4709}" type="parTrans" cxnId="{79FBF90D-6DA6-4D69-8B3B-84FBE960C4AA}">
      <dgm:prSet/>
      <dgm:spPr/>
      <dgm:t>
        <a:bodyPr/>
        <a:lstStyle/>
        <a:p>
          <a:endParaRPr lang="es-ES"/>
        </a:p>
      </dgm:t>
    </dgm:pt>
    <dgm:pt modelId="{8A8FF770-8CC2-485F-B272-3E959F4E4CF3}" type="sibTrans" cxnId="{79FBF90D-6DA6-4D69-8B3B-84FBE960C4AA}">
      <dgm:prSet/>
      <dgm:spPr/>
      <dgm:t>
        <a:bodyPr/>
        <a:lstStyle/>
        <a:p>
          <a:r>
            <a:rPr lang="es-ES" dirty="0"/>
            <a:t>WP – 1.1.4.4</a:t>
          </a:r>
        </a:p>
      </dgm:t>
    </dgm:pt>
    <dgm:pt modelId="{B860557A-F7F6-41DA-AA29-2D70B46E3454}">
      <dgm:prSet phldrT="[Texto]"/>
      <dgm:spPr>
        <a:gradFill rotWithShape="0">
          <a:gsLst>
            <a:gs pos="43000">
              <a:schemeClr val="accent6"/>
            </a:gs>
            <a:gs pos="53000">
              <a:srgbClr val="00B0F0"/>
            </a:gs>
            <a:gs pos="55000">
              <a:srgbClr val="00B0F0"/>
            </a:gs>
            <a:gs pos="54000">
              <a:srgbClr val="00B0F0"/>
            </a:gs>
          </a:gsLst>
          <a:lin ang="2700000" scaled="1"/>
        </a:gradFill>
      </dgm:spPr>
      <dgm:t>
        <a:bodyPr/>
        <a:lstStyle/>
        <a:p>
          <a:r>
            <a:rPr lang="es-ES" dirty="0" err="1"/>
            <a:t>Functional</a:t>
          </a:r>
          <a:r>
            <a:rPr lang="es-ES" dirty="0"/>
            <a:t> </a:t>
          </a:r>
          <a:r>
            <a:rPr lang="es-ES" dirty="0" err="1"/>
            <a:t>tests</a:t>
          </a:r>
          <a:endParaRPr lang="es-ES" dirty="0"/>
        </a:p>
      </dgm:t>
    </dgm:pt>
    <dgm:pt modelId="{81FAABDB-54FF-410D-B7FE-AB8B7292566F}" type="parTrans" cxnId="{C48D52C4-184D-44C0-9A28-43B10D7637EC}">
      <dgm:prSet/>
      <dgm:spPr/>
      <dgm:t>
        <a:bodyPr/>
        <a:lstStyle/>
        <a:p>
          <a:endParaRPr lang="es-ES"/>
        </a:p>
      </dgm:t>
    </dgm:pt>
    <dgm:pt modelId="{22F4807B-12CB-447D-AEF7-538B866339D1}" type="sibTrans" cxnId="{C48D52C4-184D-44C0-9A28-43B10D7637EC}">
      <dgm:prSet/>
      <dgm:spPr/>
      <dgm:t>
        <a:bodyPr/>
        <a:lstStyle/>
        <a:p>
          <a:r>
            <a:rPr lang="es-ES" dirty="0"/>
            <a:t>WP – 1.1.4.5</a:t>
          </a:r>
        </a:p>
      </dgm:t>
    </dgm:pt>
    <dgm:pt modelId="{AFCCE842-5B78-46EE-820C-BB86F808DA29}">
      <dgm:prSet phldrT="[Texto]"/>
      <dgm:spPr>
        <a:gradFill rotWithShape="0">
          <a:gsLst>
            <a:gs pos="43000">
              <a:schemeClr val="accent6"/>
            </a:gs>
            <a:gs pos="53000">
              <a:srgbClr val="00B0F0"/>
            </a:gs>
            <a:gs pos="55000">
              <a:srgbClr val="00B0F0"/>
            </a:gs>
            <a:gs pos="54000">
              <a:srgbClr val="00B0F0"/>
            </a:gs>
          </a:gsLst>
          <a:lin ang="2700000" scaled="1"/>
        </a:gradFill>
      </dgm:spPr>
      <dgm:t>
        <a:bodyPr/>
        <a:lstStyle/>
        <a:p>
          <a:r>
            <a:rPr lang="es-ES" dirty="0" err="1"/>
            <a:t>Subsystem</a:t>
          </a:r>
          <a:r>
            <a:rPr lang="es-ES" dirty="0"/>
            <a:t> </a:t>
          </a:r>
          <a:r>
            <a:rPr lang="es-ES" dirty="0" err="1"/>
            <a:t>assembly</a:t>
          </a:r>
          <a:endParaRPr lang="es-ES" dirty="0"/>
        </a:p>
      </dgm:t>
    </dgm:pt>
    <dgm:pt modelId="{A72E648A-B004-4E3B-9BDE-E8133DD58B51}" type="parTrans" cxnId="{898C5EF5-8548-4FAD-944D-7B06C92F839F}">
      <dgm:prSet/>
      <dgm:spPr/>
      <dgm:t>
        <a:bodyPr/>
        <a:lstStyle/>
        <a:p>
          <a:endParaRPr lang="es-ES"/>
        </a:p>
      </dgm:t>
    </dgm:pt>
    <dgm:pt modelId="{09EC2ABB-FE2D-43D4-89D7-66FD1F22FDA3}" type="sibTrans" cxnId="{898C5EF5-8548-4FAD-944D-7B06C92F839F}">
      <dgm:prSet/>
      <dgm:spPr/>
      <dgm:t>
        <a:bodyPr/>
        <a:lstStyle/>
        <a:p>
          <a:r>
            <a:rPr lang="es-ES" dirty="0"/>
            <a:t>WP – 1.1.4.6</a:t>
          </a:r>
        </a:p>
      </dgm:t>
    </dgm:pt>
    <dgm:pt modelId="{3C5CAE0C-5713-4CC4-87CC-2BE3093B1A84}">
      <dgm:prSet phldrT="[Texto]"/>
      <dgm:spPr>
        <a:gradFill rotWithShape="0">
          <a:gsLst>
            <a:gs pos="43000">
              <a:schemeClr val="accent6"/>
            </a:gs>
            <a:gs pos="53000">
              <a:srgbClr val="00B0F0"/>
            </a:gs>
            <a:gs pos="55000">
              <a:srgbClr val="00B0F0"/>
            </a:gs>
            <a:gs pos="54000">
              <a:srgbClr val="00B0F0"/>
            </a:gs>
          </a:gsLst>
          <a:lin ang="2700000" scaled="1"/>
        </a:gradFill>
      </dgm:spPr>
      <dgm:t>
        <a:bodyPr/>
        <a:lstStyle/>
        <a:p>
          <a:r>
            <a:rPr lang="es-ES" dirty="0" err="1"/>
            <a:t>Enviromental</a:t>
          </a:r>
          <a:r>
            <a:rPr lang="es-ES" dirty="0"/>
            <a:t> </a:t>
          </a:r>
          <a:r>
            <a:rPr lang="es-ES" dirty="0" err="1"/>
            <a:t>tests</a:t>
          </a:r>
          <a:endParaRPr lang="es-ES" dirty="0"/>
        </a:p>
      </dgm:t>
    </dgm:pt>
    <dgm:pt modelId="{3935BCEE-5AC0-4FA8-B247-CEA0CC4F31C3}" type="parTrans" cxnId="{439EDE42-8768-4E88-871C-EC194115B021}">
      <dgm:prSet/>
      <dgm:spPr/>
      <dgm:t>
        <a:bodyPr/>
        <a:lstStyle/>
        <a:p>
          <a:endParaRPr lang="es-ES"/>
        </a:p>
      </dgm:t>
    </dgm:pt>
    <dgm:pt modelId="{54F816E2-5A36-4B31-913A-21DC351644F2}" type="sibTrans" cxnId="{439EDE42-8768-4E88-871C-EC194115B021}">
      <dgm:prSet/>
      <dgm:spPr/>
      <dgm:t>
        <a:bodyPr/>
        <a:lstStyle/>
        <a:p>
          <a:r>
            <a:rPr lang="es-ES" dirty="0"/>
            <a:t>WP – 1.1.4.7</a:t>
          </a:r>
        </a:p>
      </dgm:t>
    </dgm:pt>
    <dgm:pt modelId="{FA3D17DC-AA01-4224-AD12-56E1E39CF2B7}">
      <dgm:prSet phldrT="[Texto]"/>
      <dgm:spPr>
        <a:gradFill rotWithShape="0">
          <a:gsLst>
            <a:gs pos="43000">
              <a:schemeClr val="accent6"/>
            </a:gs>
            <a:gs pos="53000">
              <a:srgbClr val="00B0F0"/>
            </a:gs>
            <a:gs pos="55000">
              <a:srgbClr val="00B0F0"/>
            </a:gs>
            <a:gs pos="54000">
              <a:srgbClr val="00B0F0"/>
            </a:gs>
          </a:gsLst>
          <a:lin ang="2700000" scaled="1"/>
        </a:gradFill>
      </dgm:spPr>
      <dgm:t>
        <a:bodyPr/>
        <a:lstStyle/>
        <a:p>
          <a:r>
            <a:rPr lang="es-ES" dirty="0" err="1"/>
            <a:t>Assembly</a:t>
          </a:r>
          <a:r>
            <a:rPr lang="es-ES" dirty="0"/>
            <a:t> </a:t>
          </a:r>
          <a:r>
            <a:rPr lang="es-ES" dirty="0" err="1"/>
            <a:t>integration</a:t>
          </a:r>
          <a:r>
            <a:rPr lang="es-ES" dirty="0"/>
            <a:t> and </a:t>
          </a:r>
          <a:r>
            <a:rPr lang="es-ES" dirty="0" err="1"/>
            <a:t>verification</a:t>
          </a:r>
          <a:endParaRPr lang="es-ES" dirty="0"/>
        </a:p>
      </dgm:t>
    </dgm:pt>
    <dgm:pt modelId="{F008627A-890A-4E8B-AFCB-AFAE0DF6F6EE}" type="parTrans" cxnId="{7917601D-3602-4F49-B3BF-6415D38D74FC}">
      <dgm:prSet/>
      <dgm:spPr/>
      <dgm:t>
        <a:bodyPr/>
        <a:lstStyle/>
        <a:p>
          <a:endParaRPr lang="es-ES"/>
        </a:p>
      </dgm:t>
    </dgm:pt>
    <dgm:pt modelId="{8DEF4CDF-41AA-41B7-9835-A2EADFE99048}" type="sibTrans" cxnId="{7917601D-3602-4F49-B3BF-6415D38D74FC}">
      <dgm:prSet/>
      <dgm:spPr/>
      <dgm:t>
        <a:bodyPr/>
        <a:lstStyle/>
        <a:p>
          <a:r>
            <a:rPr lang="es-ES" dirty="0"/>
            <a:t>WP – 1.1.4.8 </a:t>
          </a:r>
        </a:p>
      </dgm:t>
    </dgm:pt>
    <dgm:pt modelId="{C0E17E14-A663-49B5-BEF8-B222A55ED6DB}">
      <dgm:prSet phldrT="[Texto]"/>
      <dgm:spPr>
        <a:gradFill rotWithShape="0">
          <a:gsLst>
            <a:gs pos="48000">
              <a:schemeClr val="accent2"/>
            </a:gs>
            <a:gs pos="57000">
              <a:srgbClr val="00B0F0"/>
            </a:gs>
            <a:gs pos="60000">
              <a:srgbClr val="00B0F0"/>
            </a:gs>
            <a:gs pos="60000">
              <a:srgbClr val="00B0F0"/>
            </a:gs>
          </a:gsLst>
          <a:lin ang="2700000" scaled="1"/>
        </a:gradFill>
      </dgm:spPr>
      <dgm:t>
        <a:bodyPr/>
        <a:lstStyle/>
        <a:p>
          <a:r>
            <a:rPr lang="es-ES" dirty="0" err="1"/>
            <a:t>Documentation</a:t>
          </a:r>
          <a:r>
            <a:rPr lang="es-ES" dirty="0"/>
            <a:t> and </a:t>
          </a:r>
          <a:r>
            <a:rPr lang="es-ES" dirty="0" err="1"/>
            <a:t>reviews</a:t>
          </a:r>
          <a:endParaRPr lang="es-ES" dirty="0"/>
        </a:p>
      </dgm:t>
    </dgm:pt>
    <dgm:pt modelId="{FDA5DEB7-1E8C-4527-A1FE-53E3FFE3F8AF}" type="parTrans" cxnId="{68CEDBF3-5075-45E8-B369-4CA1DDD0106F}">
      <dgm:prSet/>
      <dgm:spPr/>
      <dgm:t>
        <a:bodyPr/>
        <a:lstStyle/>
        <a:p>
          <a:endParaRPr lang="es-ES"/>
        </a:p>
      </dgm:t>
    </dgm:pt>
    <dgm:pt modelId="{5B4EEF78-4278-4740-B7D8-7598807B3171}" type="sibTrans" cxnId="{68CEDBF3-5075-45E8-B369-4CA1DDD0106F}">
      <dgm:prSet/>
      <dgm:spPr/>
      <dgm:t>
        <a:bodyPr/>
        <a:lstStyle/>
        <a:p>
          <a:r>
            <a:rPr lang="es-ES" dirty="0"/>
            <a:t>WP – 1.1.4.9</a:t>
          </a:r>
        </a:p>
      </dgm:t>
    </dgm:pt>
    <dgm:pt modelId="{47EFE498-A701-4CE3-BD69-ABC7A6F6335A}" type="pres">
      <dgm:prSet presAssocID="{FF43C737-2F89-406F-8086-8BEB47A9B39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7A3CEA9F-B4BC-4530-8499-BAD71D191638}" type="pres">
      <dgm:prSet presAssocID="{5C92A51A-0DA2-4AF1-AA7F-385C49238B7C}" presName="hierRoot1" presStyleCnt="0">
        <dgm:presLayoutVars>
          <dgm:hierBranch val="init"/>
        </dgm:presLayoutVars>
      </dgm:prSet>
      <dgm:spPr/>
    </dgm:pt>
    <dgm:pt modelId="{377C9CBB-9417-4B24-BE38-8520335C198F}" type="pres">
      <dgm:prSet presAssocID="{5C92A51A-0DA2-4AF1-AA7F-385C49238B7C}" presName="rootComposite1" presStyleCnt="0"/>
      <dgm:spPr/>
    </dgm:pt>
    <dgm:pt modelId="{EC1858E5-8A38-4AE5-8CE8-3C380762CD02}" type="pres">
      <dgm:prSet presAssocID="{5C92A51A-0DA2-4AF1-AA7F-385C49238B7C}" presName="rootText1" presStyleLbl="node0" presStyleIdx="0" presStyleCnt="1" custScaleX="131280">
        <dgm:presLayoutVars>
          <dgm:chMax/>
          <dgm:chPref val="3"/>
        </dgm:presLayoutVars>
      </dgm:prSet>
      <dgm:spPr/>
    </dgm:pt>
    <dgm:pt modelId="{4B6FF963-F539-4656-9477-424A10AA8D93}" type="pres">
      <dgm:prSet presAssocID="{5C92A51A-0DA2-4AF1-AA7F-385C49238B7C}" presName="titleText1" presStyleLbl="fgAcc0" presStyleIdx="0" presStyleCnt="1" custLinFactNeighborX="0">
        <dgm:presLayoutVars>
          <dgm:chMax val="0"/>
          <dgm:chPref val="0"/>
        </dgm:presLayoutVars>
      </dgm:prSet>
      <dgm:spPr/>
    </dgm:pt>
    <dgm:pt modelId="{D039D5C0-7995-42FF-B6B0-9C3382B3CE3D}" type="pres">
      <dgm:prSet presAssocID="{5C92A51A-0DA2-4AF1-AA7F-385C49238B7C}" presName="rootConnector1" presStyleLbl="node1" presStyleIdx="0" presStyleCnt="9"/>
      <dgm:spPr/>
    </dgm:pt>
    <dgm:pt modelId="{9715EF84-F8F8-4724-A917-0738CA71C1D2}" type="pres">
      <dgm:prSet presAssocID="{5C92A51A-0DA2-4AF1-AA7F-385C49238B7C}" presName="hierChild2" presStyleCnt="0"/>
      <dgm:spPr/>
    </dgm:pt>
    <dgm:pt modelId="{66CC45DA-69F5-4787-AFBF-BAB997CDE1BF}" type="pres">
      <dgm:prSet presAssocID="{1E652B05-C2B5-43B4-9580-BD1BAA53CD8B}" presName="Name37" presStyleLbl="parChTrans1D2" presStyleIdx="0" presStyleCnt="9"/>
      <dgm:spPr/>
    </dgm:pt>
    <dgm:pt modelId="{EA3B1E62-1B1D-4290-B7AE-16816EC9FFA7}" type="pres">
      <dgm:prSet presAssocID="{CADE4914-577F-4DA0-AB7D-4EE0ACBDCA72}" presName="hierRoot2" presStyleCnt="0">
        <dgm:presLayoutVars>
          <dgm:hierBranch val="init"/>
        </dgm:presLayoutVars>
      </dgm:prSet>
      <dgm:spPr/>
    </dgm:pt>
    <dgm:pt modelId="{22A46D18-44BF-4023-A0D6-89F3D5736146}" type="pres">
      <dgm:prSet presAssocID="{CADE4914-577F-4DA0-AB7D-4EE0ACBDCA72}" presName="rootComposite" presStyleCnt="0"/>
      <dgm:spPr/>
    </dgm:pt>
    <dgm:pt modelId="{30AEBB3F-1A69-4AB8-B746-F3B55DE36425}" type="pres">
      <dgm:prSet presAssocID="{CADE4914-577F-4DA0-AB7D-4EE0ACBDCA72}" presName="rootText" presStyleLbl="node1" presStyleIdx="0" presStyleCnt="9">
        <dgm:presLayoutVars>
          <dgm:chMax/>
          <dgm:chPref val="3"/>
        </dgm:presLayoutVars>
      </dgm:prSet>
      <dgm:spPr/>
    </dgm:pt>
    <dgm:pt modelId="{864414C5-8070-4A2A-A628-9266E2A54896}" type="pres">
      <dgm:prSet presAssocID="{CADE4914-577F-4DA0-AB7D-4EE0ACBDCA72}" presName="titleText2" presStyleLbl="fgAcc1" presStyleIdx="0" presStyleCnt="9">
        <dgm:presLayoutVars>
          <dgm:chMax val="0"/>
          <dgm:chPref val="0"/>
        </dgm:presLayoutVars>
      </dgm:prSet>
      <dgm:spPr/>
    </dgm:pt>
    <dgm:pt modelId="{AE5E7C61-9A23-4AC9-823B-8AFD6E4AC191}" type="pres">
      <dgm:prSet presAssocID="{CADE4914-577F-4DA0-AB7D-4EE0ACBDCA72}" presName="rootConnector" presStyleLbl="node2" presStyleIdx="0" presStyleCnt="0"/>
      <dgm:spPr/>
    </dgm:pt>
    <dgm:pt modelId="{E9273E80-380F-4392-BD1C-CFD5258C6E26}" type="pres">
      <dgm:prSet presAssocID="{CADE4914-577F-4DA0-AB7D-4EE0ACBDCA72}" presName="hierChild4" presStyleCnt="0"/>
      <dgm:spPr/>
    </dgm:pt>
    <dgm:pt modelId="{2A4AA5F4-5D20-410E-AE64-105692152A13}" type="pres">
      <dgm:prSet presAssocID="{CADE4914-577F-4DA0-AB7D-4EE0ACBDCA72}" presName="hierChild5" presStyleCnt="0"/>
      <dgm:spPr/>
    </dgm:pt>
    <dgm:pt modelId="{48C89775-27E9-4592-9ACD-37B4FD0B2F6E}" type="pres">
      <dgm:prSet presAssocID="{B3BD5A98-0262-445C-8FE0-D5904B90F786}" presName="Name37" presStyleLbl="parChTrans1D2" presStyleIdx="1" presStyleCnt="9"/>
      <dgm:spPr/>
    </dgm:pt>
    <dgm:pt modelId="{A633A9D9-6E06-4FE9-B70E-62041C073438}" type="pres">
      <dgm:prSet presAssocID="{6223DCCD-747D-4999-80E5-35E520477C61}" presName="hierRoot2" presStyleCnt="0">
        <dgm:presLayoutVars>
          <dgm:hierBranch val="init"/>
        </dgm:presLayoutVars>
      </dgm:prSet>
      <dgm:spPr/>
    </dgm:pt>
    <dgm:pt modelId="{84214DC5-199F-494F-A479-20FB3B675473}" type="pres">
      <dgm:prSet presAssocID="{6223DCCD-747D-4999-80E5-35E520477C61}" presName="rootComposite" presStyleCnt="0"/>
      <dgm:spPr/>
    </dgm:pt>
    <dgm:pt modelId="{0494D55B-BBC7-4E98-9E14-42F3ACD29E79}" type="pres">
      <dgm:prSet presAssocID="{6223DCCD-747D-4999-80E5-35E520477C61}" presName="rootText" presStyleLbl="node1" presStyleIdx="1" presStyleCnt="9">
        <dgm:presLayoutVars>
          <dgm:chMax/>
          <dgm:chPref val="3"/>
        </dgm:presLayoutVars>
      </dgm:prSet>
      <dgm:spPr/>
    </dgm:pt>
    <dgm:pt modelId="{981F0A2D-E403-4294-A77F-CFE73231A9F3}" type="pres">
      <dgm:prSet presAssocID="{6223DCCD-747D-4999-80E5-35E520477C61}" presName="titleText2" presStyleLbl="fgAcc1" presStyleIdx="1" presStyleCnt="9">
        <dgm:presLayoutVars>
          <dgm:chMax val="0"/>
          <dgm:chPref val="0"/>
        </dgm:presLayoutVars>
      </dgm:prSet>
      <dgm:spPr/>
    </dgm:pt>
    <dgm:pt modelId="{70321374-7101-40CA-A01F-18AD178E2268}" type="pres">
      <dgm:prSet presAssocID="{6223DCCD-747D-4999-80E5-35E520477C61}" presName="rootConnector" presStyleLbl="node2" presStyleIdx="0" presStyleCnt="0"/>
      <dgm:spPr/>
    </dgm:pt>
    <dgm:pt modelId="{0D7A326F-8F01-4D86-A95C-58966E2787A6}" type="pres">
      <dgm:prSet presAssocID="{6223DCCD-747D-4999-80E5-35E520477C61}" presName="hierChild4" presStyleCnt="0"/>
      <dgm:spPr/>
    </dgm:pt>
    <dgm:pt modelId="{4AF45521-144B-4C31-8B27-E771B981B5BE}" type="pres">
      <dgm:prSet presAssocID="{6223DCCD-747D-4999-80E5-35E520477C61}" presName="hierChild5" presStyleCnt="0"/>
      <dgm:spPr/>
    </dgm:pt>
    <dgm:pt modelId="{A963298E-8D1E-4C66-A5E2-1EDD5C091341}" type="pres">
      <dgm:prSet presAssocID="{A59B99F9-4867-4401-82AD-4E8214AF3A25}" presName="Name37" presStyleLbl="parChTrans1D2" presStyleIdx="2" presStyleCnt="9"/>
      <dgm:spPr/>
    </dgm:pt>
    <dgm:pt modelId="{3287514E-FFE9-47D0-AEB7-D649BA2A9FBE}" type="pres">
      <dgm:prSet presAssocID="{1506AF82-EF7B-4AFC-87D4-716048EEA975}" presName="hierRoot2" presStyleCnt="0">
        <dgm:presLayoutVars>
          <dgm:hierBranch val="init"/>
        </dgm:presLayoutVars>
      </dgm:prSet>
      <dgm:spPr/>
    </dgm:pt>
    <dgm:pt modelId="{C43C7C47-97BA-46A6-8A0B-6B6FEF049DB5}" type="pres">
      <dgm:prSet presAssocID="{1506AF82-EF7B-4AFC-87D4-716048EEA975}" presName="rootComposite" presStyleCnt="0"/>
      <dgm:spPr/>
    </dgm:pt>
    <dgm:pt modelId="{1FA64D14-9D5F-4891-AFD0-32EB02A35C6E}" type="pres">
      <dgm:prSet presAssocID="{1506AF82-EF7B-4AFC-87D4-716048EEA975}" presName="rootText" presStyleLbl="node1" presStyleIdx="2" presStyleCnt="9">
        <dgm:presLayoutVars>
          <dgm:chMax/>
          <dgm:chPref val="3"/>
        </dgm:presLayoutVars>
      </dgm:prSet>
      <dgm:spPr/>
    </dgm:pt>
    <dgm:pt modelId="{136817EC-725B-4975-A2AB-B356F3E2E651}" type="pres">
      <dgm:prSet presAssocID="{1506AF82-EF7B-4AFC-87D4-716048EEA975}" presName="titleText2" presStyleLbl="fgAcc1" presStyleIdx="2" presStyleCnt="9">
        <dgm:presLayoutVars>
          <dgm:chMax val="0"/>
          <dgm:chPref val="0"/>
        </dgm:presLayoutVars>
      </dgm:prSet>
      <dgm:spPr/>
    </dgm:pt>
    <dgm:pt modelId="{EF3602C8-E30B-4ADA-8FA0-265EF62ACEC9}" type="pres">
      <dgm:prSet presAssocID="{1506AF82-EF7B-4AFC-87D4-716048EEA975}" presName="rootConnector" presStyleLbl="node2" presStyleIdx="0" presStyleCnt="0"/>
      <dgm:spPr/>
    </dgm:pt>
    <dgm:pt modelId="{F54591B4-2C1E-44BB-AE26-EC3C9C82B99D}" type="pres">
      <dgm:prSet presAssocID="{1506AF82-EF7B-4AFC-87D4-716048EEA975}" presName="hierChild4" presStyleCnt="0"/>
      <dgm:spPr/>
    </dgm:pt>
    <dgm:pt modelId="{FDD242E0-9925-410C-B683-76765A1450B4}" type="pres">
      <dgm:prSet presAssocID="{1506AF82-EF7B-4AFC-87D4-716048EEA975}" presName="hierChild5" presStyleCnt="0"/>
      <dgm:spPr/>
    </dgm:pt>
    <dgm:pt modelId="{0242AD55-D9FF-47F4-B536-1F40755D3441}" type="pres">
      <dgm:prSet presAssocID="{E1ED068B-6E28-49EF-B8CE-8ABCF95C4709}" presName="Name37" presStyleLbl="parChTrans1D2" presStyleIdx="3" presStyleCnt="9"/>
      <dgm:spPr/>
    </dgm:pt>
    <dgm:pt modelId="{BDFCAB53-B1DD-48FF-95F9-43C9318FA0E1}" type="pres">
      <dgm:prSet presAssocID="{0B63FE57-744D-46B5-8F65-A80F396EFF5C}" presName="hierRoot2" presStyleCnt="0">
        <dgm:presLayoutVars>
          <dgm:hierBranch val="init"/>
        </dgm:presLayoutVars>
      </dgm:prSet>
      <dgm:spPr/>
    </dgm:pt>
    <dgm:pt modelId="{D22641C8-125F-4814-833E-3EF1F79732E2}" type="pres">
      <dgm:prSet presAssocID="{0B63FE57-744D-46B5-8F65-A80F396EFF5C}" presName="rootComposite" presStyleCnt="0"/>
      <dgm:spPr/>
    </dgm:pt>
    <dgm:pt modelId="{43F25420-447E-4DD4-9DAC-793ED170A72F}" type="pres">
      <dgm:prSet presAssocID="{0B63FE57-744D-46B5-8F65-A80F396EFF5C}" presName="rootText" presStyleLbl="node1" presStyleIdx="3" presStyleCnt="9" custScaleX="123091">
        <dgm:presLayoutVars>
          <dgm:chMax/>
          <dgm:chPref val="3"/>
        </dgm:presLayoutVars>
      </dgm:prSet>
      <dgm:spPr/>
    </dgm:pt>
    <dgm:pt modelId="{351A3D67-9CDB-42A7-B518-E8C77B95517F}" type="pres">
      <dgm:prSet presAssocID="{0B63FE57-744D-46B5-8F65-A80F396EFF5C}" presName="titleText2" presStyleLbl="fgAcc1" presStyleIdx="3" presStyleCnt="9">
        <dgm:presLayoutVars>
          <dgm:chMax val="0"/>
          <dgm:chPref val="0"/>
        </dgm:presLayoutVars>
      </dgm:prSet>
      <dgm:spPr/>
    </dgm:pt>
    <dgm:pt modelId="{1DAE3B10-782C-40B0-BFEE-FBF17E2F92A5}" type="pres">
      <dgm:prSet presAssocID="{0B63FE57-744D-46B5-8F65-A80F396EFF5C}" presName="rootConnector" presStyleLbl="node2" presStyleIdx="0" presStyleCnt="0"/>
      <dgm:spPr/>
    </dgm:pt>
    <dgm:pt modelId="{EDF4D2E1-9054-495B-BD77-268DCF34D451}" type="pres">
      <dgm:prSet presAssocID="{0B63FE57-744D-46B5-8F65-A80F396EFF5C}" presName="hierChild4" presStyleCnt="0"/>
      <dgm:spPr/>
    </dgm:pt>
    <dgm:pt modelId="{5AE65617-AA08-457E-8F78-7C4B8C853606}" type="pres">
      <dgm:prSet presAssocID="{0B63FE57-744D-46B5-8F65-A80F396EFF5C}" presName="hierChild5" presStyleCnt="0"/>
      <dgm:spPr/>
    </dgm:pt>
    <dgm:pt modelId="{D85E4DD5-4641-4899-9F1D-C738C5AA8882}" type="pres">
      <dgm:prSet presAssocID="{81FAABDB-54FF-410D-B7FE-AB8B7292566F}" presName="Name37" presStyleLbl="parChTrans1D2" presStyleIdx="4" presStyleCnt="9"/>
      <dgm:spPr/>
    </dgm:pt>
    <dgm:pt modelId="{1AC2ADBB-1FCB-475F-95FB-09074F84BCB2}" type="pres">
      <dgm:prSet presAssocID="{B860557A-F7F6-41DA-AA29-2D70B46E3454}" presName="hierRoot2" presStyleCnt="0">
        <dgm:presLayoutVars>
          <dgm:hierBranch val="init"/>
        </dgm:presLayoutVars>
      </dgm:prSet>
      <dgm:spPr/>
    </dgm:pt>
    <dgm:pt modelId="{D99B57BA-1237-46E9-9C10-CE3A3A604356}" type="pres">
      <dgm:prSet presAssocID="{B860557A-F7F6-41DA-AA29-2D70B46E3454}" presName="rootComposite" presStyleCnt="0"/>
      <dgm:spPr/>
    </dgm:pt>
    <dgm:pt modelId="{EE96F2EE-63FD-4CD9-8E62-9D67D094B54E}" type="pres">
      <dgm:prSet presAssocID="{B860557A-F7F6-41DA-AA29-2D70B46E3454}" presName="rootText" presStyleLbl="node1" presStyleIdx="4" presStyleCnt="9">
        <dgm:presLayoutVars>
          <dgm:chMax/>
          <dgm:chPref val="3"/>
        </dgm:presLayoutVars>
      </dgm:prSet>
      <dgm:spPr/>
    </dgm:pt>
    <dgm:pt modelId="{0083F823-9D70-47AA-9D5D-B270C2835630}" type="pres">
      <dgm:prSet presAssocID="{B860557A-F7F6-41DA-AA29-2D70B46E3454}" presName="titleText2" presStyleLbl="fgAcc1" presStyleIdx="4" presStyleCnt="9">
        <dgm:presLayoutVars>
          <dgm:chMax val="0"/>
          <dgm:chPref val="0"/>
        </dgm:presLayoutVars>
      </dgm:prSet>
      <dgm:spPr/>
    </dgm:pt>
    <dgm:pt modelId="{DE7B31BD-C247-4C2A-BE19-60DAE9A1CCF0}" type="pres">
      <dgm:prSet presAssocID="{B860557A-F7F6-41DA-AA29-2D70B46E3454}" presName="rootConnector" presStyleLbl="node2" presStyleIdx="0" presStyleCnt="0"/>
      <dgm:spPr/>
    </dgm:pt>
    <dgm:pt modelId="{942C3F42-1EB2-44E5-9600-6F7A9A4F5791}" type="pres">
      <dgm:prSet presAssocID="{B860557A-F7F6-41DA-AA29-2D70B46E3454}" presName="hierChild4" presStyleCnt="0"/>
      <dgm:spPr/>
    </dgm:pt>
    <dgm:pt modelId="{842E326D-A8ED-4D0E-B33C-34CD7FF57333}" type="pres">
      <dgm:prSet presAssocID="{B860557A-F7F6-41DA-AA29-2D70B46E3454}" presName="hierChild5" presStyleCnt="0"/>
      <dgm:spPr/>
    </dgm:pt>
    <dgm:pt modelId="{E067DF93-771E-411E-8715-B5336C172D8B}" type="pres">
      <dgm:prSet presAssocID="{A72E648A-B004-4E3B-9BDE-E8133DD58B51}" presName="Name37" presStyleLbl="parChTrans1D2" presStyleIdx="5" presStyleCnt="9"/>
      <dgm:spPr/>
    </dgm:pt>
    <dgm:pt modelId="{A1B07159-EB91-458F-919D-01EDEF136552}" type="pres">
      <dgm:prSet presAssocID="{AFCCE842-5B78-46EE-820C-BB86F808DA29}" presName="hierRoot2" presStyleCnt="0">
        <dgm:presLayoutVars>
          <dgm:hierBranch val="init"/>
        </dgm:presLayoutVars>
      </dgm:prSet>
      <dgm:spPr/>
    </dgm:pt>
    <dgm:pt modelId="{45ABD16B-CAE7-4D0E-80DD-9ACE70022B29}" type="pres">
      <dgm:prSet presAssocID="{AFCCE842-5B78-46EE-820C-BB86F808DA29}" presName="rootComposite" presStyleCnt="0"/>
      <dgm:spPr/>
    </dgm:pt>
    <dgm:pt modelId="{FCCF995A-4D44-4C06-B4B9-5861B05A98B7}" type="pres">
      <dgm:prSet presAssocID="{AFCCE842-5B78-46EE-820C-BB86F808DA29}" presName="rootText" presStyleLbl="node1" presStyleIdx="5" presStyleCnt="9">
        <dgm:presLayoutVars>
          <dgm:chMax/>
          <dgm:chPref val="3"/>
        </dgm:presLayoutVars>
      </dgm:prSet>
      <dgm:spPr/>
    </dgm:pt>
    <dgm:pt modelId="{FC059E80-A83D-47BB-8145-4389F8837DA0}" type="pres">
      <dgm:prSet presAssocID="{AFCCE842-5B78-46EE-820C-BB86F808DA29}" presName="titleText2" presStyleLbl="fgAcc1" presStyleIdx="5" presStyleCnt="9">
        <dgm:presLayoutVars>
          <dgm:chMax val="0"/>
          <dgm:chPref val="0"/>
        </dgm:presLayoutVars>
      </dgm:prSet>
      <dgm:spPr/>
    </dgm:pt>
    <dgm:pt modelId="{AE43764E-5A8B-4544-8C08-71D3605C06C9}" type="pres">
      <dgm:prSet presAssocID="{AFCCE842-5B78-46EE-820C-BB86F808DA29}" presName="rootConnector" presStyleLbl="node2" presStyleIdx="0" presStyleCnt="0"/>
      <dgm:spPr/>
    </dgm:pt>
    <dgm:pt modelId="{D02F7880-11B3-4B02-A703-7C04D1829697}" type="pres">
      <dgm:prSet presAssocID="{AFCCE842-5B78-46EE-820C-BB86F808DA29}" presName="hierChild4" presStyleCnt="0"/>
      <dgm:spPr/>
    </dgm:pt>
    <dgm:pt modelId="{1594E363-A72C-433F-88BF-728397DEF710}" type="pres">
      <dgm:prSet presAssocID="{AFCCE842-5B78-46EE-820C-BB86F808DA29}" presName="hierChild5" presStyleCnt="0"/>
      <dgm:spPr/>
    </dgm:pt>
    <dgm:pt modelId="{5FCF62E2-E7F7-432D-9CB7-B685C82A7A05}" type="pres">
      <dgm:prSet presAssocID="{3935BCEE-5AC0-4FA8-B247-CEA0CC4F31C3}" presName="Name37" presStyleLbl="parChTrans1D2" presStyleIdx="6" presStyleCnt="9"/>
      <dgm:spPr/>
    </dgm:pt>
    <dgm:pt modelId="{01E47983-6605-4E35-92E5-5017D4673534}" type="pres">
      <dgm:prSet presAssocID="{3C5CAE0C-5713-4CC4-87CC-2BE3093B1A84}" presName="hierRoot2" presStyleCnt="0">
        <dgm:presLayoutVars>
          <dgm:hierBranch val="init"/>
        </dgm:presLayoutVars>
      </dgm:prSet>
      <dgm:spPr/>
    </dgm:pt>
    <dgm:pt modelId="{0C611B49-BC5C-4739-8B67-10B3F3242A6A}" type="pres">
      <dgm:prSet presAssocID="{3C5CAE0C-5713-4CC4-87CC-2BE3093B1A84}" presName="rootComposite" presStyleCnt="0"/>
      <dgm:spPr/>
    </dgm:pt>
    <dgm:pt modelId="{27F2DE72-50D3-4BDD-88C5-E9D92986A7EE}" type="pres">
      <dgm:prSet presAssocID="{3C5CAE0C-5713-4CC4-87CC-2BE3093B1A84}" presName="rootText" presStyleLbl="node1" presStyleIdx="6" presStyleCnt="9">
        <dgm:presLayoutVars>
          <dgm:chMax/>
          <dgm:chPref val="3"/>
        </dgm:presLayoutVars>
      </dgm:prSet>
      <dgm:spPr/>
    </dgm:pt>
    <dgm:pt modelId="{071B06EA-94BC-4026-8E4C-8A97FD6B0114}" type="pres">
      <dgm:prSet presAssocID="{3C5CAE0C-5713-4CC4-87CC-2BE3093B1A84}" presName="titleText2" presStyleLbl="fgAcc1" presStyleIdx="6" presStyleCnt="9">
        <dgm:presLayoutVars>
          <dgm:chMax val="0"/>
          <dgm:chPref val="0"/>
        </dgm:presLayoutVars>
      </dgm:prSet>
      <dgm:spPr/>
    </dgm:pt>
    <dgm:pt modelId="{DD17BA8C-A495-4B3C-A7E2-29B7185936A0}" type="pres">
      <dgm:prSet presAssocID="{3C5CAE0C-5713-4CC4-87CC-2BE3093B1A84}" presName="rootConnector" presStyleLbl="node2" presStyleIdx="0" presStyleCnt="0"/>
      <dgm:spPr/>
    </dgm:pt>
    <dgm:pt modelId="{EC7EBCD7-482D-43EA-A80A-E25B2678FB40}" type="pres">
      <dgm:prSet presAssocID="{3C5CAE0C-5713-4CC4-87CC-2BE3093B1A84}" presName="hierChild4" presStyleCnt="0"/>
      <dgm:spPr/>
    </dgm:pt>
    <dgm:pt modelId="{881408BF-F06A-416D-A973-B66CD4764555}" type="pres">
      <dgm:prSet presAssocID="{3C5CAE0C-5713-4CC4-87CC-2BE3093B1A84}" presName="hierChild5" presStyleCnt="0"/>
      <dgm:spPr/>
    </dgm:pt>
    <dgm:pt modelId="{C75834DE-3CF3-4226-AA93-0D81886D678E}" type="pres">
      <dgm:prSet presAssocID="{F008627A-890A-4E8B-AFCB-AFAE0DF6F6EE}" presName="Name37" presStyleLbl="parChTrans1D2" presStyleIdx="7" presStyleCnt="9"/>
      <dgm:spPr/>
    </dgm:pt>
    <dgm:pt modelId="{3F1F029D-9FEA-48A6-8E12-CD6F0FB34334}" type="pres">
      <dgm:prSet presAssocID="{FA3D17DC-AA01-4224-AD12-56E1E39CF2B7}" presName="hierRoot2" presStyleCnt="0">
        <dgm:presLayoutVars>
          <dgm:hierBranch val="init"/>
        </dgm:presLayoutVars>
      </dgm:prSet>
      <dgm:spPr/>
    </dgm:pt>
    <dgm:pt modelId="{652DDFEF-912B-431B-A480-918D5F729E19}" type="pres">
      <dgm:prSet presAssocID="{FA3D17DC-AA01-4224-AD12-56E1E39CF2B7}" presName="rootComposite" presStyleCnt="0"/>
      <dgm:spPr/>
    </dgm:pt>
    <dgm:pt modelId="{1DD41665-147F-4A6A-AF15-D9763EC9F1EB}" type="pres">
      <dgm:prSet presAssocID="{FA3D17DC-AA01-4224-AD12-56E1E39CF2B7}" presName="rootText" presStyleLbl="node1" presStyleIdx="7" presStyleCnt="9" custScaleX="133311">
        <dgm:presLayoutVars>
          <dgm:chMax/>
          <dgm:chPref val="3"/>
        </dgm:presLayoutVars>
      </dgm:prSet>
      <dgm:spPr/>
    </dgm:pt>
    <dgm:pt modelId="{A8A4A492-E37B-430A-8380-EC77F07C2AC0}" type="pres">
      <dgm:prSet presAssocID="{FA3D17DC-AA01-4224-AD12-56E1E39CF2B7}" presName="titleText2" presStyleLbl="fgAcc1" presStyleIdx="7" presStyleCnt="9">
        <dgm:presLayoutVars>
          <dgm:chMax val="0"/>
          <dgm:chPref val="0"/>
        </dgm:presLayoutVars>
      </dgm:prSet>
      <dgm:spPr/>
    </dgm:pt>
    <dgm:pt modelId="{DA1F9C0A-D623-4D13-BB8C-7B13AE46DB83}" type="pres">
      <dgm:prSet presAssocID="{FA3D17DC-AA01-4224-AD12-56E1E39CF2B7}" presName="rootConnector" presStyleLbl="node2" presStyleIdx="0" presStyleCnt="0"/>
      <dgm:spPr/>
    </dgm:pt>
    <dgm:pt modelId="{55A11A31-19DE-46FA-8B89-492304734F0A}" type="pres">
      <dgm:prSet presAssocID="{FA3D17DC-AA01-4224-AD12-56E1E39CF2B7}" presName="hierChild4" presStyleCnt="0"/>
      <dgm:spPr/>
    </dgm:pt>
    <dgm:pt modelId="{3EB04385-72AB-4806-9A8A-9FF3BD728120}" type="pres">
      <dgm:prSet presAssocID="{FA3D17DC-AA01-4224-AD12-56E1E39CF2B7}" presName="hierChild5" presStyleCnt="0"/>
      <dgm:spPr/>
    </dgm:pt>
    <dgm:pt modelId="{D967B99C-6DEE-4D32-B0AF-338484823A84}" type="pres">
      <dgm:prSet presAssocID="{FDA5DEB7-1E8C-4527-A1FE-53E3FFE3F8AF}" presName="Name37" presStyleLbl="parChTrans1D2" presStyleIdx="8" presStyleCnt="9"/>
      <dgm:spPr/>
    </dgm:pt>
    <dgm:pt modelId="{F26FAC42-D086-47AF-B3A8-E4E3825C56B1}" type="pres">
      <dgm:prSet presAssocID="{C0E17E14-A663-49B5-BEF8-B222A55ED6DB}" presName="hierRoot2" presStyleCnt="0">
        <dgm:presLayoutVars>
          <dgm:hierBranch val="init"/>
        </dgm:presLayoutVars>
      </dgm:prSet>
      <dgm:spPr/>
    </dgm:pt>
    <dgm:pt modelId="{BE26977B-3AB0-43DC-B37B-9745F8103809}" type="pres">
      <dgm:prSet presAssocID="{C0E17E14-A663-49B5-BEF8-B222A55ED6DB}" presName="rootComposite" presStyleCnt="0"/>
      <dgm:spPr/>
    </dgm:pt>
    <dgm:pt modelId="{46020D07-23F5-4CE8-8DC6-B99BB1C71E50}" type="pres">
      <dgm:prSet presAssocID="{C0E17E14-A663-49B5-BEF8-B222A55ED6DB}" presName="rootText" presStyleLbl="node1" presStyleIdx="8" presStyleCnt="9">
        <dgm:presLayoutVars>
          <dgm:chMax/>
          <dgm:chPref val="3"/>
        </dgm:presLayoutVars>
      </dgm:prSet>
      <dgm:spPr/>
    </dgm:pt>
    <dgm:pt modelId="{EEAC2116-E486-4ECC-B223-A13812137E24}" type="pres">
      <dgm:prSet presAssocID="{C0E17E14-A663-49B5-BEF8-B222A55ED6DB}" presName="titleText2" presStyleLbl="fgAcc1" presStyleIdx="8" presStyleCnt="9">
        <dgm:presLayoutVars>
          <dgm:chMax val="0"/>
          <dgm:chPref val="0"/>
        </dgm:presLayoutVars>
      </dgm:prSet>
      <dgm:spPr/>
    </dgm:pt>
    <dgm:pt modelId="{482E590A-4B0A-40D2-99D5-24DF3944300D}" type="pres">
      <dgm:prSet presAssocID="{C0E17E14-A663-49B5-BEF8-B222A55ED6DB}" presName="rootConnector" presStyleLbl="node2" presStyleIdx="0" presStyleCnt="0"/>
      <dgm:spPr/>
    </dgm:pt>
    <dgm:pt modelId="{0A9BE36A-2646-4B37-9072-0819A68E42E6}" type="pres">
      <dgm:prSet presAssocID="{C0E17E14-A663-49B5-BEF8-B222A55ED6DB}" presName="hierChild4" presStyleCnt="0"/>
      <dgm:spPr/>
    </dgm:pt>
    <dgm:pt modelId="{C15D0404-F2A9-4685-B0FE-7DA406A7882C}" type="pres">
      <dgm:prSet presAssocID="{C0E17E14-A663-49B5-BEF8-B222A55ED6DB}" presName="hierChild5" presStyleCnt="0"/>
      <dgm:spPr/>
    </dgm:pt>
    <dgm:pt modelId="{CA644E9C-5660-4D8C-988B-1A7D09724330}" type="pres">
      <dgm:prSet presAssocID="{5C92A51A-0DA2-4AF1-AA7F-385C49238B7C}" presName="hierChild3" presStyleCnt="0"/>
      <dgm:spPr/>
    </dgm:pt>
  </dgm:ptLst>
  <dgm:cxnLst>
    <dgm:cxn modelId="{32503302-238F-41DF-A23F-C906D1295AD8}" type="presOf" srcId="{3935BCEE-5AC0-4FA8-B247-CEA0CC4F31C3}" destId="{5FCF62E2-E7F7-432D-9CB7-B685C82A7A05}" srcOrd="0" destOrd="0" presId="urn:microsoft.com/office/officeart/2008/layout/NameandTitleOrganizationalChart"/>
    <dgm:cxn modelId="{E6B75108-C109-4929-A00C-3B862C5B34F9}" type="presOf" srcId="{C0E17E14-A663-49B5-BEF8-B222A55ED6DB}" destId="{482E590A-4B0A-40D2-99D5-24DF3944300D}" srcOrd="1" destOrd="0" presId="urn:microsoft.com/office/officeart/2008/layout/NameandTitleOrganizationalChart"/>
    <dgm:cxn modelId="{79FBF90D-6DA6-4D69-8B3B-84FBE960C4AA}" srcId="{5C92A51A-0DA2-4AF1-AA7F-385C49238B7C}" destId="{0B63FE57-744D-46B5-8F65-A80F396EFF5C}" srcOrd="3" destOrd="0" parTransId="{E1ED068B-6E28-49EF-B8CE-8ABCF95C4709}" sibTransId="{8A8FF770-8CC2-485F-B272-3E959F4E4CF3}"/>
    <dgm:cxn modelId="{8EB2D516-790C-4EE6-8DB9-C71A6656204B}" srcId="{5C92A51A-0DA2-4AF1-AA7F-385C49238B7C}" destId="{6223DCCD-747D-4999-80E5-35E520477C61}" srcOrd="1" destOrd="0" parTransId="{B3BD5A98-0262-445C-8FE0-D5904B90F786}" sibTransId="{0F06A0A2-123E-45BF-873C-7D3210D76602}"/>
    <dgm:cxn modelId="{7917601D-3602-4F49-B3BF-6415D38D74FC}" srcId="{5C92A51A-0DA2-4AF1-AA7F-385C49238B7C}" destId="{FA3D17DC-AA01-4224-AD12-56E1E39CF2B7}" srcOrd="7" destOrd="0" parTransId="{F008627A-890A-4E8B-AFCB-AFAE0DF6F6EE}" sibTransId="{8DEF4CDF-41AA-41B7-9835-A2EADFE99048}"/>
    <dgm:cxn modelId="{6128A51E-A711-4A22-A0CD-6D83B31243FA}" type="presOf" srcId="{5C92A51A-0DA2-4AF1-AA7F-385C49238B7C}" destId="{D039D5C0-7995-42FF-B6B0-9C3382B3CE3D}" srcOrd="1" destOrd="0" presId="urn:microsoft.com/office/officeart/2008/layout/NameandTitleOrganizationalChart"/>
    <dgm:cxn modelId="{F8CCC421-68D5-454B-A8F1-FB45B1FD3372}" srcId="{FF43C737-2F89-406F-8086-8BEB47A9B390}" destId="{5C92A51A-0DA2-4AF1-AA7F-385C49238B7C}" srcOrd="0" destOrd="0" parTransId="{A97E14F3-5D7D-4A40-AB66-0F5FD3943D57}" sibTransId="{6C8ABA30-C415-4566-BCDE-760BC003893A}"/>
    <dgm:cxn modelId="{2F037622-855E-4E4C-89B6-D1E27A41236F}" type="presOf" srcId="{0B63FE57-744D-46B5-8F65-A80F396EFF5C}" destId="{1DAE3B10-782C-40B0-BFEE-FBF17E2F92A5}" srcOrd="1" destOrd="0" presId="urn:microsoft.com/office/officeart/2008/layout/NameandTitleOrganizationalChart"/>
    <dgm:cxn modelId="{53B68822-AA4F-4E15-ADC7-911874DC66D3}" type="presOf" srcId="{0F06A0A2-123E-45BF-873C-7D3210D76602}" destId="{981F0A2D-E403-4294-A77F-CFE73231A9F3}" srcOrd="0" destOrd="0" presId="urn:microsoft.com/office/officeart/2008/layout/NameandTitleOrganizationalChart"/>
    <dgm:cxn modelId="{8E81FC23-A2D1-473F-823D-406F96D09638}" type="presOf" srcId="{AFCCE842-5B78-46EE-820C-BB86F808DA29}" destId="{FCCF995A-4D44-4C06-B4B9-5861B05A98B7}" srcOrd="0" destOrd="0" presId="urn:microsoft.com/office/officeart/2008/layout/NameandTitleOrganizationalChart"/>
    <dgm:cxn modelId="{07E32B25-E1E4-41EE-B662-7D1A2AC8A8DE}" type="presOf" srcId="{1506AF82-EF7B-4AFC-87D4-716048EEA975}" destId="{1FA64D14-9D5F-4891-AFD0-32EB02A35C6E}" srcOrd="0" destOrd="0" presId="urn:microsoft.com/office/officeart/2008/layout/NameandTitleOrganizationalChart"/>
    <dgm:cxn modelId="{ACEC4831-E0A4-41D4-8CCA-34E794084323}" type="presOf" srcId="{A59B99F9-4867-4401-82AD-4E8214AF3A25}" destId="{A963298E-8D1E-4C66-A5E2-1EDD5C091341}" srcOrd="0" destOrd="0" presId="urn:microsoft.com/office/officeart/2008/layout/NameandTitleOrganizationalChart"/>
    <dgm:cxn modelId="{8BA29933-7BE9-4B9A-86A1-29D6FFAAE338}" type="presOf" srcId="{0B63FE57-744D-46B5-8F65-A80F396EFF5C}" destId="{43F25420-447E-4DD4-9DAC-793ED170A72F}" srcOrd="0" destOrd="0" presId="urn:microsoft.com/office/officeart/2008/layout/NameandTitleOrganizationalChart"/>
    <dgm:cxn modelId="{D0794A3B-F935-42B9-9620-97A4CC495048}" type="presOf" srcId="{1506AF82-EF7B-4AFC-87D4-716048EEA975}" destId="{EF3602C8-E30B-4ADA-8FA0-265EF62ACEC9}" srcOrd="1" destOrd="0" presId="urn:microsoft.com/office/officeart/2008/layout/NameandTitleOrganizationalChart"/>
    <dgm:cxn modelId="{CAE8DA3B-E86A-477B-805F-DEFD68C52500}" type="presOf" srcId="{FDA5DEB7-1E8C-4527-A1FE-53E3FFE3F8AF}" destId="{D967B99C-6DEE-4D32-B0AF-338484823A84}" srcOrd="0" destOrd="0" presId="urn:microsoft.com/office/officeart/2008/layout/NameandTitleOrganizationalChart"/>
    <dgm:cxn modelId="{46031A3E-F18E-4D58-B606-63410BFAA3B7}" type="presOf" srcId="{E1ED068B-6E28-49EF-B8CE-8ABCF95C4709}" destId="{0242AD55-D9FF-47F4-B536-1F40755D3441}" srcOrd="0" destOrd="0" presId="urn:microsoft.com/office/officeart/2008/layout/NameandTitleOrganizationalChart"/>
    <dgm:cxn modelId="{67295C60-5E85-484E-BDFA-954E6CF16F39}" srcId="{5C92A51A-0DA2-4AF1-AA7F-385C49238B7C}" destId="{1506AF82-EF7B-4AFC-87D4-716048EEA975}" srcOrd="2" destOrd="0" parTransId="{A59B99F9-4867-4401-82AD-4E8214AF3A25}" sibTransId="{15BCBE43-1C44-4DEA-978A-CCC80C77931C}"/>
    <dgm:cxn modelId="{439EDE42-8768-4E88-871C-EC194115B021}" srcId="{5C92A51A-0DA2-4AF1-AA7F-385C49238B7C}" destId="{3C5CAE0C-5713-4CC4-87CC-2BE3093B1A84}" srcOrd="6" destOrd="0" parTransId="{3935BCEE-5AC0-4FA8-B247-CEA0CC4F31C3}" sibTransId="{54F816E2-5A36-4B31-913A-21DC351644F2}"/>
    <dgm:cxn modelId="{275E3564-AD4F-4F7B-9EF8-8686C1F00AE6}" type="presOf" srcId="{6223DCCD-747D-4999-80E5-35E520477C61}" destId="{0494D55B-BBC7-4E98-9E14-42F3ACD29E79}" srcOrd="0" destOrd="0" presId="urn:microsoft.com/office/officeart/2008/layout/NameandTitleOrganizationalChart"/>
    <dgm:cxn modelId="{6ABF0447-EF10-4EF4-B366-9543A321AB52}" type="presOf" srcId="{81FAABDB-54FF-410D-B7FE-AB8B7292566F}" destId="{D85E4DD5-4641-4899-9F1D-C738C5AA8882}" srcOrd="0" destOrd="0" presId="urn:microsoft.com/office/officeart/2008/layout/NameandTitleOrganizationalChart"/>
    <dgm:cxn modelId="{58B98C4C-3FE7-474F-9CA8-0B20BA0C13A5}" type="presOf" srcId="{CADE4914-577F-4DA0-AB7D-4EE0ACBDCA72}" destId="{AE5E7C61-9A23-4AC9-823B-8AFD6E4AC191}" srcOrd="1" destOrd="0" presId="urn:microsoft.com/office/officeart/2008/layout/NameandTitleOrganizationalChart"/>
    <dgm:cxn modelId="{512C2D4D-1D7F-4672-AF14-82BC31EB2EA8}" type="presOf" srcId="{22F4807B-12CB-447D-AEF7-538B866339D1}" destId="{0083F823-9D70-47AA-9D5D-B270C2835630}" srcOrd="0" destOrd="0" presId="urn:microsoft.com/office/officeart/2008/layout/NameandTitleOrganizationalChart"/>
    <dgm:cxn modelId="{326D296F-1B45-490E-BE4A-E95A55E9891F}" type="presOf" srcId="{3C5CAE0C-5713-4CC4-87CC-2BE3093B1A84}" destId="{DD17BA8C-A495-4B3C-A7E2-29B7185936A0}" srcOrd="1" destOrd="0" presId="urn:microsoft.com/office/officeart/2008/layout/NameandTitleOrganizationalChart"/>
    <dgm:cxn modelId="{E9293E50-A4D5-49F0-B752-052CB43D344D}" type="presOf" srcId="{B860557A-F7F6-41DA-AA29-2D70B46E3454}" destId="{EE96F2EE-63FD-4CD9-8E62-9D67D094B54E}" srcOrd="0" destOrd="0" presId="urn:microsoft.com/office/officeart/2008/layout/NameandTitleOrganizationalChart"/>
    <dgm:cxn modelId="{29DB5079-C623-43BA-BA57-95450D98F2B3}" type="presOf" srcId="{CADE4914-577F-4DA0-AB7D-4EE0ACBDCA72}" destId="{30AEBB3F-1A69-4AB8-B746-F3B55DE36425}" srcOrd="0" destOrd="0" presId="urn:microsoft.com/office/officeart/2008/layout/NameandTitleOrganizationalChart"/>
    <dgm:cxn modelId="{7AD00C5A-AB2D-47D3-B263-08F7D3122C7B}" type="presOf" srcId="{8DEF4CDF-41AA-41B7-9835-A2EADFE99048}" destId="{A8A4A492-E37B-430A-8380-EC77F07C2AC0}" srcOrd="0" destOrd="0" presId="urn:microsoft.com/office/officeart/2008/layout/NameandTitleOrganizationalChart"/>
    <dgm:cxn modelId="{B9DC467F-329E-4893-BCD1-E5DEFC2C22BC}" type="presOf" srcId="{B860557A-F7F6-41DA-AA29-2D70B46E3454}" destId="{DE7B31BD-C247-4C2A-BE19-60DAE9A1CCF0}" srcOrd="1" destOrd="0" presId="urn:microsoft.com/office/officeart/2008/layout/NameandTitleOrganizationalChart"/>
    <dgm:cxn modelId="{184B9F7F-3AE8-4859-8BE3-85E0443BAA91}" type="presOf" srcId="{AFCCE842-5B78-46EE-820C-BB86F808DA29}" destId="{AE43764E-5A8B-4544-8C08-71D3605C06C9}" srcOrd="1" destOrd="0" presId="urn:microsoft.com/office/officeart/2008/layout/NameandTitleOrganizationalChart"/>
    <dgm:cxn modelId="{41380E80-19F3-4343-BC7D-5D4B108D8B5B}" type="presOf" srcId="{FA3D17DC-AA01-4224-AD12-56E1E39CF2B7}" destId="{1DD41665-147F-4A6A-AF15-D9763EC9F1EB}" srcOrd="0" destOrd="0" presId="urn:microsoft.com/office/officeart/2008/layout/NameandTitleOrganizationalChart"/>
    <dgm:cxn modelId="{3CBF5F82-98D9-44D2-B5E9-B6C90EC8F17D}" type="presOf" srcId="{480297C1-87F1-4A91-B978-27BC7285BBE8}" destId="{864414C5-8070-4A2A-A628-9266E2A54896}" srcOrd="0" destOrd="0" presId="urn:microsoft.com/office/officeart/2008/layout/NameandTitleOrganizationalChart"/>
    <dgm:cxn modelId="{79BC1084-4154-4FE4-BDBF-920F77B7F878}" type="presOf" srcId="{A72E648A-B004-4E3B-9BDE-E8133DD58B51}" destId="{E067DF93-771E-411E-8715-B5336C172D8B}" srcOrd="0" destOrd="0" presId="urn:microsoft.com/office/officeart/2008/layout/NameandTitleOrganizationalChart"/>
    <dgm:cxn modelId="{E44A1DAD-A519-40BF-8AD9-E4ED497FDD21}" type="presOf" srcId="{FF43C737-2F89-406F-8086-8BEB47A9B390}" destId="{47EFE498-A701-4CE3-BD69-ABC7A6F6335A}" srcOrd="0" destOrd="0" presId="urn:microsoft.com/office/officeart/2008/layout/NameandTitleOrganizationalChart"/>
    <dgm:cxn modelId="{181F49B1-B635-494D-B04F-87AC6C2B019B}" type="presOf" srcId="{8A8FF770-8CC2-485F-B272-3E959F4E4CF3}" destId="{351A3D67-9CDB-42A7-B518-E8C77B95517F}" srcOrd="0" destOrd="0" presId="urn:microsoft.com/office/officeart/2008/layout/NameandTitleOrganizationalChart"/>
    <dgm:cxn modelId="{4ED34FB2-AB70-434F-AB8C-9CA45071E6C0}" type="presOf" srcId="{FA3D17DC-AA01-4224-AD12-56E1E39CF2B7}" destId="{DA1F9C0A-D623-4D13-BB8C-7B13AE46DB83}" srcOrd="1" destOrd="0" presId="urn:microsoft.com/office/officeart/2008/layout/NameandTitleOrganizationalChart"/>
    <dgm:cxn modelId="{44DFB5BC-82F2-4369-9E14-1E3E53E70DAD}" type="presOf" srcId="{F008627A-890A-4E8B-AFCB-AFAE0DF6F6EE}" destId="{C75834DE-3CF3-4226-AA93-0D81886D678E}" srcOrd="0" destOrd="0" presId="urn:microsoft.com/office/officeart/2008/layout/NameandTitleOrganizationalChart"/>
    <dgm:cxn modelId="{62B1B7C3-592F-48AE-A948-4FC0625129A5}" type="presOf" srcId="{54F816E2-5A36-4B31-913A-21DC351644F2}" destId="{071B06EA-94BC-4026-8E4C-8A97FD6B0114}" srcOrd="0" destOrd="0" presId="urn:microsoft.com/office/officeart/2008/layout/NameandTitleOrganizationalChart"/>
    <dgm:cxn modelId="{C48D52C4-184D-44C0-9A28-43B10D7637EC}" srcId="{5C92A51A-0DA2-4AF1-AA7F-385C49238B7C}" destId="{B860557A-F7F6-41DA-AA29-2D70B46E3454}" srcOrd="4" destOrd="0" parTransId="{81FAABDB-54FF-410D-B7FE-AB8B7292566F}" sibTransId="{22F4807B-12CB-447D-AEF7-538B866339D1}"/>
    <dgm:cxn modelId="{8BDD4DC6-0F67-43E3-81DD-8017CA8E2ECB}" type="presOf" srcId="{5C92A51A-0DA2-4AF1-AA7F-385C49238B7C}" destId="{EC1858E5-8A38-4AE5-8CE8-3C380762CD02}" srcOrd="0" destOrd="0" presId="urn:microsoft.com/office/officeart/2008/layout/NameandTitleOrganizationalChart"/>
    <dgm:cxn modelId="{D08726CE-15B0-411B-9DE7-9DBEC61F66C9}" type="presOf" srcId="{15BCBE43-1C44-4DEA-978A-CCC80C77931C}" destId="{136817EC-725B-4975-A2AB-B356F3E2E651}" srcOrd="0" destOrd="0" presId="urn:microsoft.com/office/officeart/2008/layout/NameandTitleOrganizationalChart"/>
    <dgm:cxn modelId="{01E85ED3-8361-45A2-A89E-FB0E18870308}" type="presOf" srcId="{C0E17E14-A663-49B5-BEF8-B222A55ED6DB}" destId="{46020D07-23F5-4CE8-8DC6-B99BB1C71E50}" srcOrd="0" destOrd="0" presId="urn:microsoft.com/office/officeart/2008/layout/NameandTitleOrganizationalChart"/>
    <dgm:cxn modelId="{00648ED3-C9E1-4452-88E8-DB8E9E862E02}" type="presOf" srcId="{5B4EEF78-4278-4740-B7D8-7598807B3171}" destId="{EEAC2116-E486-4ECC-B223-A13812137E24}" srcOrd="0" destOrd="0" presId="urn:microsoft.com/office/officeart/2008/layout/NameandTitleOrganizationalChart"/>
    <dgm:cxn modelId="{0AF82BD4-24D0-4571-8322-513F4275F9B8}" type="presOf" srcId="{6223DCCD-747D-4999-80E5-35E520477C61}" destId="{70321374-7101-40CA-A01F-18AD178E2268}" srcOrd="1" destOrd="0" presId="urn:microsoft.com/office/officeart/2008/layout/NameandTitleOrganizationalChart"/>
    <dgm:cxn modelId="{A414FBDB-FD39-472C-A529-93FE86463B05}" type="presOf" srcId="{09EC2ABB-FE2D-43D4-89D7-66FD1F22FDA3}" destId="{FC059E80-A83D-47BB-8145-4389F8837DA0}" srcOrd="0" destOrd="0" presId="urn:microsoft.com/office/officeart/2008/layout/NameandTitleOrganizationalChart"/>
    <dgm:cxn modelId="{2D1CA6E8-F157-40FC-A644-F2A48FC13125}" type="presOf" srcId="{1E652B05-C2B5-43B4-9580-BD1BAA53CD8B}" destId="{66CC45DA-69F5-4787-AFBF-BAB997CDE1BF}" srcOrd="0" destOrd="0" presId="urn:microsoft.com/office/officeart/2008/layout/NameandTitleOrganizationalChart"/>
    <dgm:cxn modelId="{F74D67EA-1CB2-4022-838B-E9ABBD9152D4}" type="presOf" srcId="{6C8ABA30-C415-4566-BCDE-760BC003893A}" destId="{4B6FF963-F539-4656-9477-424A10AA8D93}" srcOrd="0" destOrd="0" presId="urn:microsoft.com/office/officeart/2008/layout/NameandTitleOrganizationalChart"/>
    <dgm:cxn modelId="{13709BEA-CA90-42E8-AAA0-7072FA944DE5}" type="presOf" srcId="{3C5CAE0C-5713-4CC4-87CC-2BE3093B1A84}" destId="{27F2DE72-50D3-4BDD-88C5-E9D92986A7EE}" srcOrd="0" destOrd="0" presId="urn:microsoft.com/office/officeart/2008/layout/NameandTitleOrganizationalChart"/>
    <dgm:cxn modelId="{6B5E89EE-56A3-4259-953C-646668CE0A90}" srcId="{5C92A51A-0DA2-4AF1-AA7F-385C49238B7C}" destId="{CADE4914-577F-4DA0-AB7D-4EE0ACBDCA72}" srcOrd="0" destOrd="0" parTransId="{1E652B05-C2B5-43B4-9580-BD1BAA53CD8B}" sibTransId="{480297C1-87F1-4A91-B978-27BC7285BBE8}"/>
    <dgm:cxn modelId="{A630BCF1-DA2F-450B-8C73-C2AF88C9D182}" type="presOf" srcId="{B3BD5A98-0262-445C-8FE0-D5904B90F786}" destId="{48C89775-27E9-4592-9ACD-37B4FD0B2F6E}" srcOrd="0" destOrd="0" presId="urn:microsoft.com/office/officeart/2008/layout/NameandTitleOrganizationalChart"/>
    <dgm:cxn modelId="{68CEDBF3-5075-45E8-B369-4CA1DDD0106F}" srcId="{5C92A51A-0DA2-4AF1-AA7F-385C49238B7C}" destId="{C0E17E14-A663-49B5-BEF8-B222A55ED6DB}" srcOrd="8" destOrd="0" parTransId="{FDA5DEB7-1E8C-4527-A1FE-53E3FFE3F8AF}" sibTransId="{5B4EEF78-4278-4740-B7D8-7598807B3171}"/>
    <dgm:cxn modelId="{898C5EF5-8548-4FAD-944D-7B06C92F839F}" srcId="{5C92A51A-0DA2-4AF1-AA7F-385C49238B7C}" destId="{AFCCE842-5B78-46EE-820C-BB86F808DA29}" srcOrd="5" destOrd="0" parTransId="{A72E648A-B004-4E3B-9BDE-E8133DD58B51}" sibTransId="{09EC2ABB-FE2D-43D4-89D7-66FD1F22FDA3}"/>
    <dgm:cxn modelId="{C56A03EE-7617-45DE-A480-1FE7EB5871F4}" type="presParOf" srcId="{47EFE498-A701-4CE3-BD69-ABC7A6F6335A}" destId="{7A3CEA9F-B4BC-4530-8499-BAD71D191638}" srcOrd="0" destOrd="0" presId="urn:microsoft.com/office/officeart/2008/layout/NameandTitleOrganizationalChart"/>
    <dgm:cxn modelId="{19A384A6-11B7-4011-A9B9-15EF4A7F55F0}" type="presParOf" srcId="{7A3CEA9F-B4BC-4530-8499-BAD71D191638}" destId="{377C9CBB-9417-4B24-BE38-8520335C198F}" srcOrd="0" destOrd="0" presId="urn:microsoft.com/office/officeart/2008/layout/NameandTitleOrganizationalChart"/>
    <dgm:cxn modelId="{C2F6170B-28CE-4D17-87EF-B37FA8F8886B}" type="presParOf" srcId="{377C9CBB-9417-4B24-BE38-8520335C198F}" destId="{EC1858E5-8A38-4AE5-8CE8-3C380762CD02}" srcOrd="0" destOrd="0" presId="urn:microsoft.com/office/officeart/2008/layout/NameandTitleOrganizationalChart"/>
    <dgm:cxn modelId="{886B2697-3195-4F46-B2F2-3FDA7A2CC01C}" type="presParOf" srcId="{377C9CBB-9417-4B24-BE38-8520335C198F}" destId="{4B6FF963-F539-4656-9477-424A10AA8D93}" srcOrd="1" destOrd="0" presId="urn:microsoft.com/office/officeart/2008/layout/NameandTitleOrganizationalChart"/>
    <dgm:cxn modelId="{9A22F3AC-6295-4F67-A9E7-7E6F49013871}" type="presParOf" srcId="{377C9CBB-9417-4B24-BE38-8520335C198F}" destId="{D039D5C0-7995-42FF-B6B0-9C3382B3CE3D}" srcOrd="2" destOrd="0" presId="urn:microsoft.com/office/officeart/2008/layout/NameandTitleOrganizationalChart"/>
    <dgm:cxn modelId="{9B7FFA8C-503B-4214-8666-24988AB8897D}" type="presParOf" srcId="{7A3CEA9F-B4BC-4530-8499-BAD71D191638}" destId="{9715EF84-F8F8-4724-A917-0738CA71C1D2}" srcOrd="1" destOrd="0" presId="urn:microsoft.com/office/officeart/2008/layout/NameandTitleOrganizationalChart"/>
    <dgm:cxn modelId="{A22135F8-E27E-43F9-8FD6-22E103675C0B}" type="presParOf" srcId="{9715EF84-F8F8-4724-A917-0738CA71C1D2}" destId="{66CC45DA-69F5-4787-AFBF-BAB997CDE1BF}" srcOrd="0" destOrd="0" presId="urn:microsoft.com/office/officeart/2008/layout/NameandTitleOrganizationalChart"/>
    <dgm:cxn modelId="{44FD0D14-1D5C-43BB-9BAE-AA7B4BD9B119}" type="presParOf" srcId="{9715EF84-F8F8-4724-A917-0738CA71C1D2}" destId="{EA3B1E62-1B1D-4290-B7AE-16816EC9FFA7}" srcOrd="1" destOrd="0" presId="urn:microsoft.com/office/officeart/2008/layout/NameandTitleOrganizationalChart"/>
    <dgm:cxn modelId="{75F772A7-4A45-4E3D-9EF0-2FD44E6DBD93}" type="presParOf" srcId="{EA3B1E62-1B1D-4290-B7AE-16816EC9FFA7}" destId="{22A46D18-44BF-4023-A0D6-89F3D5736146}" srcOrd="0" destOrd="0" presId="urn:microsoft.com/office/officeart/2008/layout/NameandTitleOrganizationalChart"/>
    <dgm:cxn modelId="{5BC78F4E-DE19-4561-9C8D-9DB65BBE67F3}" type="presParOf" srcId="{22A46D18-44BF-4023-A0D6-89F3D5736146}" destId="{30AEBB3F-1A69-4AB8-B746-F3B55DE36425}" srcOrd="0" destOrd="0" presId="urn:microsoft.com/office/officeart/2008/layout/NameandTitleOrganizationalChart"/>
    <dgm:cxn modelId="{90312B7F-DA75-484E-9E9B-97403DBA694A}" type="presParOf" srcId="{22A46D18-44BF-4023-A0D6-89F3D5736146}" destId="{864414C5-8070-4A2A-A628-9266E2A54896}" srcOrd="1" destOrd="0" presId="urn:microsoft.com/office/officeart/2008/layout/NameandTitleOrganizationalChart"/>
    <dgm:cxn modelId="{C2177BC3-0039-4788-BFBA-6EBC89A2CB55}" type="presParOf" srcId="{22A46D18-44BF-4023-A0D6-89F3D5736146}" destId="{AE5E7C61-9A23-4AC9-823B-8AFD6E4AC191}" srcOrd="2" destOrd="0" presId="urn:microsoft.com/office/officeart/2008/layout/NameandTitleOrganizationalChart"/>
    <dgm:cxn modelId="{D0C3CD2B-D2F1-4C7C-A939-A874B3736BCC}" type="presParOf" srcId="{EA3B1E62-1B1D-4290-B7AE-16816EC9FFA7}" destId="{E9273E80-380F-4392-BD1C-CFD5258C6E26}" srcOrd="1" destOrd="0" presId="urn:microsoft.com/office/officeart/2008/layout/NameandTitleOrganizationalChart"/>
    <dgm:cxn modelId="{2C878246-14EF-4E23-953F-3911E14A1F46}" type="presParOf" srcId="{EA3B1E62-1B1D-4290-B7AE-16816EC9FFA7}" destId="{2A4AA5F4-5D20-410E-AE64-105692152A13}" srcOrd="2" destOrd="0" presId="urn:microsoft.com/office/officeart/2008/layout/NameandTitleOrganizationalChart"/>
    <dgm:cxn modelId="{F34BD611-26EA-4E9A-816B-12AFA2201026}" type="presParOf" srcId="{9715EF84-F8F8-4724-A917-0738CA71C1D2}" destId="{48C89775-27E9-4592-9ACD-37B4FD0B2F6E}" srcOrd="2" destOrd="0" presId="urn:microsoft.com/office/officeart/2008/layout/NameandTitleOrganizationalChart"/>
    <dgm:cxn modelId="{AF801E8E-53BB-4EDE-A6D9-89EB62F831CD}" type="presParOf" srcId="{9715EF84-F8F8-4724-A917-0738CA71C1D2}" destId="{A633A9D9-6E06-4FE9-B70E-62041C073438}" srcOrd="3" destOrd="0" presId="urn:microsoft.com/office/officeart/2008/layout/NameandTitleOrganizationalChart"/>
    <dgm:cxn modelId="{0BC9D919-0C92-45B5-80FF-367E9F509501}" type="presParOf" srcId="{A633A9D9-6E06-4FE9-B70E-62041C073438}" destId="{84214DC5-199F-494F-A479-20FB3B675473}" srcOrd="0" destOrd="0" presId="urn:microsoft.com/office/officeart/2008/layout/NameandTitleOrganizationalChart"/>
    <dgm:cxn modelId="{7254DB0D-9D64-4EB6-95AF-CC5F67752EAF}" type="presParOf" srcId="{84214DC5-199F-494F-A479-20FB3B675473}" destId="{0494D55B-BBC7-4E98-9E14-42F3ACD29E79}" srcOrd="0" destOrd="0" presId="urn:microsoft.com/office/officeart/2008/layout/NameandTitleOrganizationalChart"/>
    <dgm:cxn modelId="{A4B740D0-1B91-4DF8-97D0-E2A536E5091C}" type="presParOf" srcId="{84214DC5-199F-494F-A479-20FB3B675473}" destId="{981F0A2D-E403-4294-A77F-CFE73231A9F3}" srcOrd="1" destOrd="0" presId="urn:microsoft.com/office/officeart/2008/layout/NameandTitleOrganizationalChart"/>
    <dgm:cxn modelId="{5D9FF113-C85D-4C25-A4B9-A14848C28005}" type="presParOf" srcId="{84214DC5-199F-494F-A479-20FB3B675473}" destId="{70321374-7101-40CA-A01F-18AD178E2268}" srcOrd="2" destOrd="0" presId="urn:microsoft.com/office/officeart/2008/layout/NameandTitleOrganizationalChart"/>
    <dgm:cxn modelId="{26434EFD-140F-47AF-AF46-5B134541327D}" type="presParOf" srcId="{A633A9D9-6E06-4FE9-B70E-62041C073438}" destId="{0D7A326F-8F01-4D86-A95C-58966E2787A6}" srcOrd="1" destOrd="0" presId="urn:microsoft.com/office/officeart/2008/layout/NameandTitleOrganizationalChart"/>
    <dgm:cxn modelId="{78996674-3CD4-49BD-91D0-D2B48DD38A4C}" type="presParOf" srcId="{A633A9D9-6E06-4FE9-B70E-62041C073438}" destId="{4AF45521-144B-4C31-8B27-E771B981B5BE}" srcOrd="2" destOrd="0" presId="urn:microsoft.com/office/officeart/2008/layout/NameandTitleOrganizationalChart"/>
    <dgm:cxn modelId="{0CA7CEDD-4F61-40C1-9168-BF6266B7CDAF}" type="presParOf" srcId="{9715EF84-F8F8-4724-A917-0738CA71C1D2}" destId="{A963298E-8D1E-4C66-A5E2-1EDD5C091341}" srcOrd="4" destOrd="0" presId="urn:microsoft.com/office/officeart/2008/layout/NameandTitleOrganizationalChart"/>
    <dgm:cxn modelId="{8C9B7519-5D82-4F9C-B9C3-004BCC2D2D28}" type="presParOf" srcId="{9715EF84-F8F8-4724-A917-0738CA71C1D2}" destId="{3287514E-FFE9-47D0-AEB7-D649BA2A9FBE}" srcOrd="5" destOrd="0" presId="urn:microsoft.com/office/officeart/2008/layout/NameandTitleOrganizationalChart"/>
    <dgm:cxn modelId="{46EE0775-2D57-42A7-B4A9-AA053813C2A9}" type="presParOf" srcId="{3287514E-FFE9-47D0-AEB7-D649BA2A9FBE}" destId="{C43C7C47-97BA-46A6-8A0B-6B6FEF049DB5}" srcOrd="0" destOrd="0" presId="urn:microsoft.com/office/officeart/2008/layout/NameandTitleOrganizationalChart"/>
    <dgm:cxn modelId="{9F088029-4090-40B2-89CE-758D765A7815}" type="presParOf" srcId="{C43C7C47-97BA-46A6-8A0B-6B6FEF049DB5}" destId="{1FA64D14-9D5F-4891-AFD0-32EB02A35C6E}" srcOrd="0" destOrd="0" presId="urn:microsoft.com/office/officeart/2008/layout/NameandTitleOrganizationalChart"/>
    <dgm:cxn modelId="{284D3E8E-C4C6-4F15-A8E1-8017F4B0E8B8}" type="presParOf" srcId="{C43C7C47-97BA-46A6-8A0B-6B6FEF049DB5}" destId="{136817EC-725B-4975-A2AB-B356F3E2E651}" srcOrd="1" destOrd="0" presId="urn:microsoft.com/office/officeart/2008/layout/NameandTitleOrganizationalChart"/>
    <dgm:cxn modelId="{B98BA548-9930-4F70-B313-FB0BC30AAD4F}" type="presParOf" srcId="{C43C7C47-97BA-46A6-8A0B-6B6FEF049DB5}" destId="{EF3602C8-E30B-4ADA-8FA0-265EF62ACEC9}" srcOrd="2" destOrd="0" presId="urn:microsoft.com/office/officeart/2008/layout/NameandTitleOrganizationalChart"/>
    <dgm:cxn modelId="{41C9085E-6A63-4674-BD1E-9049FBAA4D1D}" type="presParOf" srcId="{3287514E-FFE9-47D0-AEB7-D649BA2A9FBE}" destId="{F54591B4-2C1E-44BB-AE26-EC3C9C82B99D}" srcOrd="1" destOrd="0" presId="urn:microsoft.com/office/officeart/2008/layout/NameandTitleOrganizationalChart"/>
    <dgm:cxn modelId="{F1D5758A-0E71-4CEE-88E2-175F76DAB920}" type="presParOf" srcId="{3287514E-FFE9-47D0-AEB7-D649BA2A9FBE}" destId="{FDD242E0-9925-410C-B683-76765A1450B4}" srcOrd="2" destOrd="0" presId="urn:microsoft.com/office/officeart/2008/layout/NameandTitleOrganizationalChart"/>
    <dgm:cxn modelId="{FF5DB55E-90C9-4587-B342-1F75E0EA8379}" type="presParOf" srcId="{9715EF84-F8F8-4724-A917-0738CA71C1D2}" destId="{0242AD55-D9FF-47F4-B536-1F40755D3441}" srcOrd="6" destOrd="0" presId="urn:microsoft.com/office/officeart/2008/layout/NameandTitleOrganizationalChart"/>
    <dgm:cxn modelId="{85EB1452-B172-4FB0-A508-7BC8C02E2008}" type="presParOf" srcId="{9715EF84-F8F8-4724-A917-0738CA71C1D2}" destId="{BDFCAB53-B1DD-48FF-95F9-43C9318FA0E1}" srcOrd="7" destOrd="0" presId="urn:microsoft.com/office/officeart/2008/layout/NameandTitleOrganizationalChart"/>
    <dgm:cxn modelId="{CD9C23A6-5D2C-4F94-9CC6-361EEAFA4F3A}" type="presParOf" srcId="{BDFCAB53-B1DD-48FF-95F9-43C9318FA0E1}" destId="{D22641C8-125F-4814-833E-3EF1F79732E2}" srcOrd="0" destOrd="0" presId="urn:microsoft.com/office/officeart/2008/layout/NameandTitleOrganizationalChart"/>
    <dgm:cxn modelId="{674314FE-EDA5-4943-B424-0C77F4E3CD3C}" type="presParOf" srcId="{D22641C8-125F-4814-833E-3EF1F79732E2}" destId="{43F25420-447E-4DD4-9DAC-793ED170A72F}" srcOrd="0" destOrd="0" presId="urn:microsoft.com/office/officeart/2008/layout/NameandTitleOrganizationalChart"/>
    <dgm:cxn modelId="{5A463501-4823-4E01-8500-D43B4D2E620F}" type="presParOf" srcId="{D22641C8-125F-4814-833E-3EF1F79732E2}" destId="{351A3D67-9CDB-42A7-B518-E8C77B95517F}" srcOrd="1" destOrd="0" presId="urn:microsoft.com/office/officeart/2008/layout/NameandTitleOrganizationalChart"/>
    <dgm:cxn modelId="{02240493-EF25-4874-AD87-5B5580F0C262}" type="presParOf" srcId="{D22641C8-125F-4814-833E-3EF1F79732E2}" destId="{1DAE3B10-782C-40B0-BFEE-FBF17E2F92A5}" srcOrd="2" destOrd="0" presId="urn:microsoft.com/office/officeart/2008/layout/NameandTitleOrganizationalChart"/>
    <dgm:cxn modelId="{65F5C0F3-69AD-4F61-84A6-64C67206810A}" type="presParOf" srcId="{BDFCAB53-B1DD-48FF-95F9-43C9318FA0E1}" destId="{EDF4D2E1-9054-495B-BD77-268DCF34D451}" srcOrd="1" destOrd="0" presId="urn:microsoft.com/office/officeart/2008/layout/NameandTitleOrganizationalChart"/>
    <dgm:cxn modelId="{F60054ED-8D84-4D72-B185-51B730AB0546}" type="presParOf" srcId="{BDFCAB53-B1DD-48FF-95F9-43C9318FA0E1}" destId="{5AE65617-AA08-457E-8F78-7C4B8C853606}" srcOrd="2" destOrd="0" presId="urn:microsoft.com/office/officeart/2008/layout/NameandTitleOrganizationalChart"/>
    <dgm:cxn modelId="{0DC88B0A-458F-4BAC-950A-8550D1E4DF3A}" type="presParOf" srcId="{9715EF84-F8F8-4724-A917-0738CA71C1D2}" destId="{D85E4DD5-4641-4899-9F1D-C738C5AA8882}" srcOrd="8" destOrd="0" presId="urn:microsoft.com/office/officeart/2008/layout/NameandTitleOrganizationalChart"/>
    <dgm:cxn modelId="{5B900DBD-7A4D-4378-9CF4-5B580ADB106F}" type="presParOf" srcId="{9715EF84-F8F8-4724-A917-0738CA71C1D2}" destId="{1AC2ADBB-1FCB-475F-95FB-09074F84BCB2}" srcOrd="9" destOrd="0" presId="urn:microsoft.com/office/officeart/2008/layout/NameandTitleOrganizationalChart"/>
    <dgm:cxn modelId="{61771E3E-B0A5-46CD-9247-5AE7C3EA3162}" type="presParOf" srcId="{1AC2ADBB-1FCB-475F-95FB-09074F84BCB2}" destId="{D99B57BA-1237-46E9-9C10-CE3A3A604356}" srcOrd="0" destOrd="0" presId="urn:microsoft.com/office/officeart/2008/layout/NameandTitleOrganizationalChart"/>
    <dgm:cxn modelId="{699B0A95-A953-4B3B-A65D-95E84DF4695A}" type="presParOf" srcId="{D99B57BA-1237-46E9-9C10-CE3A3A604356}" destId="{EE96F2EE-63FD-4CD9-8E62-9D67D094B54E}" srcOrd="0" destOrd="0" presId="urn:microsoft.com/office/officeart/2008/layout/NameandTitleOrganizationalChart"/>
    <dgm:cxn modelId="{AC3B98C4-4CE5-4CE7-8CD0-609F605ECEFA}" type="presParOf" srcId="{D99B57BA-1237-46E9-9C10-CE3A3A604356}" destId="{0083F823-9D70-47AA-9D5D-B270C2835630}" srcOrd="1" destOrd="0" presId="urn:microsoft.com/office/officeart/2008/layout/NameandTitleOrganizationalChart"/>
    <dgm:cxn modelId="{1CF23E1A-F587-454A-A2BD-607C7B55A79E}" type="presParOf" srcId="{D99B57BA-1237-46E9-9C10-CE3A3A604356}" destId="{DE7B31BD-C247-4C2A-BE19-60DAE9A1CCF0}" srcOrd="2" destOrd="0" presId="urn:microsoft.com/office/officeart/2008/layout/NameandTitleOrganizationalChart"/>
    <dgm:cxn modelId="{26AE2AB3-AB07-407A-8AAD-D90E59BE1A1C}" type="presParOf" srcId="{1AC2ADBB-1FCB-475F-95FB-09074F84BCB2}" destId="{942C3F42-1EB2-44E5-9600-6F7A9A4F5791}" srcOrd="1" destOrd="0" presId="urn:microsoft.com/office/officeart/2008/layout/NameandTitleOrganizationalChart"/>
    <dgm:cxn modelId="{126130B3-2479-41A6-99DD-B9F53A3C3154}" type="presParOf" srcId="{1AC2ADBB-1FCB-475F-95FB-09074F84BCB2}" destId="{842E326D-A8ED-4D0E-B33C-34CD7FF57333}" srcOrd="2" destOrd="0" presId="urn:microsoft.com/office/officeart/2008/layout/NameandTitleOrganizationalChart"/>
    <dgm:cxn modelId="{6D447B67-62D9-444A-AAB6-DE3958757832}" type="presParOf" srcId="{9715EF84-F8F8-4724-A917-0738CA71C1D2}" destId="{E067DF93-771E-411E-8715-B5336C172D8B}" srcOrd="10" destOrd="0" presId="urn:microsoft.com/office/officeart/2008/layout/NameandTitleOrganizationalChart"/>
    <dgm:cxn modelId="{C4F0EFAE-4AEF-47F8-88DA-CFCF40AD91B7}" type="presParOf" srcId="{9715EF84-F8F8-4724-A917-0738CA71C1D2}" destId="{A1B07159-EB91-458F-919D-01EDEF136552}" srcOrd="11" destOrd="0" presId="urn:microsoft.com/office/officeart/2008/layout/NameandTitleOrganizationalChart"/>
    <dgm:cxn modelId="{FF821BDD-16A7-4DE9-975E-2CA8274ED79D}" type="presParOf" srcId="{A1B07159-EB91-458F-919D-01EDEF136552}" destId="{45ABD16B-CAE7-4D0E-80DD-9ACE70022B29}" srcOrd="0" destOrd="0" presId="urn:microsoft.com/office/officeart/2008/layout/NameandTitleOrganizationalChart"/>
    <dgm:cxn modelId="{1CB1EBCB-7D83-419D-A7C3-E737E69C8BFA}" type="presParOf" srcId="{45ABD16B-CAE7-4D0E-80DD-9ACE70022B29}" destId="{FCCF995A-4D44-4C06-B4B9-5861B05A98B7}" srcOrd="0" destOrd="0" presId="urn:microsoft.com/office/officeart/2008/layout/NameandTitleOrganizationalChart"/>
    <dgm:cxn modelId="{E96571B4-8B87-4B7C-9C9E-2638C8C483DB}" type="presParOf" srcId="{45ABD16B-CAE7-4D0E-80DD-9ACE70022B29}" destId="{FC059E80-A83D-47BB-8145-4389F8837DA0}" srcOrd="1" destOrd="0" presId="urn:microsoft.com/office/officeart/2008/layout/NameandTitleOrganizationalChart"/>
    <dgm:cxn modelId="{0FCAC66F-925F-4A3F-9DF5-AEF91D4335E9}" type="presParOf" srcId="{45ABD16B-CAE7-4D0E-80DD-9ACE70022B29}" destId="{AE43764E-5A8B-4544-8C08-71D3605C06C9}" srcOrd="2" destOrd="0" presId="urn:microsoft.com/office/officeart/2008/layout/NameandTitleOrganizationalChart"/>
    <dgm:cxn modelId="{37AC0589-F8D9-4FEB-853B-01D559F67AA8}" type="presParOf" srcId="{A1B07159-EB91-458F-919D-01EDEF136552}" destId="{D02F7880-11B3-4B02-A703-7C04D1829697}" srcOrd="1" destOrd="0" presId="urn:microsoft.com/office/officeart/2008/layout/NameandTitleOrganizationalChart"/>
    <dgm:cxn modelId="{4FCD4D82-189B-4847-B50D-A852454F0B21}" type="presParOf" srcId="{A1B07159-EB91-458F-919D-01EDEF136552}" destId="{1594E363-A72C-433F-88BF-728397DEF710}" srcOrd="2" destOrd="0" presId="urn:microsoft.com/office/officeart/2008/layout/NameandTitleOrganizationalChart"/>
    <dgm:cxn modelId="{D91F0917-D4EE-4B24-8B0E-F1C9EE09D68C}" type="presParOf" srcId="{9715EF84-F8F8-4724-A917-0738CA71C1D2}" destId="{5FCF62E2-E7F7-432D-9CB7-B685C82A7A05}" srcOrd="12" destOrd="0" presId="urn:microsoft.com/office/officeart/2008/layout/NameandTitleOrganizationalChart"/>
    <dgm:cxn modelId="{2538865D-E61B-4047-8FF2-6DC5AC056182}" type="presParOf" srcId="{9715EF84-F8F8-4724-A917-0738CA71C1D2}" destId="{01E47983-6605-4E35-92E5-5017D4673534}" srcOrd="13" destOrd="0" presId="urn:microsoft.com/office/officeart/2008/layout/NameandTitleOrganizationalChart"/>
    <dgm:cxn modelId="{B5C71C72-11DF-4988-ACED-E79E53FB7F23}" type="presParOf" srcId="{01E47983-6605-4E35-92E5-5017D4673534}" destId="{0C611B49-BC5C-4739-8B67-10B3F3242A6A}" srcOrd="0" destOrd="0" presId="urn:microsoft.com/office/officeart/2008/layout/NameandTitleOrganizationalChart"/>
    <dgm:cxn modelId="{A48D9CF1-5445-4667-AC43-D4F1A268330C}" type="presParOf" srcId="{0C611B49-BC5C-4739-8B67-10B3F3242A6A}" destId="{27F2DE72-50D3-4BDD-88C5-E9D92986A7EE}" srcOrd="0" destOrd="0" presId="urn:microsoft.com/office/officeart/2008/layout/NameandTitleOrganizationalChart"/>
    <dgm:cxn modelId="{C4322519-207D-439B-985A-55CD90428D5F}" type="presParOf" srcId="{0C611B49-BC5C-4739-8B67-10B3F3242A6A}" destId="{071B06EA-94BC-4026-8E4C-8A97FD6B0114}" srcOrd="1" destOrd="0" presId="urn:microsoft.com/office/officeart/2008/layout/NameandTitleOrganizationalChart"/>
    <dgm:cxn modelId="{1DDAB64A-558C-4BB6-93AC-3C1C855DC11E}" type="presParOf" srcId="{0C611B49-BC5C-4739-8B67-10B3F3242A6A}" destId="{DD17BA8C-A495-4B3C-A7E2-29B7185936A0}" srcOrd="2" destOrd="0" presId="urn:microsoft.com/office/officeart/2008/layout/NameandTitleOrganizationalChart"/>
    <dgm:cxn modelId="{597832B3-181A-4E0A-A085-83F1EFC51079}" type="presParOf" srcId="{01E47983-6605-4E35-92E5-5017D4673534}" destId="{EC7EBCD7-482D-43EA-A80A-E25B2678FB40}" srcOrd="1" destOrd="0" presId="urn:microsoft.com/office/officeart/2008/layout/NameandTitleOrganizationalChart"/>
    <dgm:cxn modelId="{C83FFBAA-96E7-479E-B17F-8198A5D158D2}" type="presParOf" srcId="{01E47983-6605-4E35-92E5-5017D4673534}" destId="{881408BF-F06A-416D-A973-B66CD4764555}" srcOrd="2" destOrd="0" presId="urn:microsoft.com/office/officeart/2008/layout/NameandTitleOrganizationalChart"/>
    <dgm:cxn modelId="{8027F5EA-8F0E-468F-AB78-C41B9A1A13DC}" type="presParOf" srcId="{9715EF84-F8F8-4724-A917-0738CA71C1D2}" destId="{C75834DE-3CF3-4226-AA93-0D81886D678E}" srcOrd="14" destOrd="0" presId="urn:microsoft.com/office/officeart/2008/layout/NameandTitleOrganizationalChart"/>
    <dgm:cxn modelId="{BA39F78C-2E32-4C9E-B539-DE76A2C489B9}" type="presParOf" srcId="{9715EF84-F8F8-4724-A917-0738CA71C1D2}" destId="{3F1F029D-9FEA-48A6-8E12-CD6F0FB34334}" srcOrd="15" destOrd="0" presId="urn:microsoft.com/office/officeart/2008/layout/NameandTitleOrganizationalChart"/>
    <dgm:cxn modelId="{0C950881-8037-4BCC-829F-079C13592709}" type="presParOf" srcId="{3F1F029D-9FEA-48A6-8E12-CD6F0FB34334}" destId="{652DDFEF-912B-431B-A480-918D5F729E19}" srcOrd="0" destOrd="0" presId="urn:microsoft.com/office/officeart/2008/layout/NameandTitleOrganizationalChart"/>
    <dgm:cxn modelId="{9ADE6D16-A838-4EA3-BC17-96FFA5ACE69F}" type="presParOf" srcId="{652DDFEF-912B-431B-A480-918D5F729E19}" destId="{1DD41665-147F-4A6A-AF15-D9763EC9F1EB}" srcOrd="0" destOrd="0" presId="urn:microsoft.com/office/officeart/2008/layout/NameandTitleOrganizationalChart"/>
    <dgm:cxn modelId="{10D2661D-D91F-47B1-972D-F610622F491C}" type="presParOf" srcId="{652DDFEF-912B-431B-A480-918D5F729E19}" destId="{A8A4A492-E37B-430A-8380-EC77F07C2AC0}" srcOrd="1" destOrd="0" presId="urn:microsoft.com/office/officeart/2008/layout/NameandTitleOrganizationalChart"/>
    <dgm:cxn modelId="{BF678501-B8DB-41CD-93F2-8769E0B560E1}" type="presParOf" srcId="{652DDFEF-912B-431B-A480-918D5F729E19}" destId="{DA1F9C0A-D623-4D13-BB8C-7B13AE46DB83}" srcOrd="2" destOrd="0" presId="urn:microsoft.com/office/officeart/2008/layout/NameandTitleOrganizationalChart"/>
    <dgm:cxn modelId="{2717F2FF-CC3A-4AC1-98D1-895A8E58BD52}" type="presParOf" srcId="{3F1F029D-9FEA-48A6-8E12-CD6F0FB34334}" destId="{55A11A31-19DE-46FA-8B89-492304734F0A}" srcOrd="1" destOrd="0" presId="urn:microsoft.com/office/officeart/2008/layout/NameandTitleOrganizationalChart"/>
    <dgm:cxn modelId="{48FF3638-5471-4BB4-AF3F-F52B3B03A41F}" type="presParOf" srcId="{3F1F029D-9FEA-48A6-8E12-CD6F0FB34334}" destId="{3EB04385-72AB-4806-9A8A-9FF3BD728120}" srcOrd="2" destOrd="0" presId="urn:microsoft.com/office/officeart/2008/layout/NameandTitleOrganizationalChart"/>
    <dgm:cxn modelId="{0AC484DB-5A6C-4C6B-9D9E-72149E43820B}" type="presParOf" srcId="{9715EF84-F8F8-4724-A917-0738CA71C1D2}" destId="{D967B99C-6DEE-4D32-B0AF-338484823A84}" srcOrd="16" destOrd="0" presId="urn:microsoft.com/office/officeart/2008/layout/NameandTitleOrganizationalChart"/>
    <dgm:cxn modelId="{427F1760-FB80-479E-AE33-A7E03C4AD732}" type="presParOf" srcId="{9715EF84-F8F8-4724-A917-0738CA71C1D2}" destId="{F26FAC42-D086-47AF-B3A8-E4E3825C56B1}" srcOrd="17" destOrd="0" presId="urn:microsoft.com/office/officeart/2008/layout/NameandTitleOrganizationalChart"/>
    <dgm:cxn modelId="{CCD32EBF-5F82-4CE1-BE94-17B83C7AFFD3}" type="presParOf" srcId="{F26FAC42-D086-47AF-B3A8-E4E3825C56B1}" destId="{BE26977B-3AB0-43DC-B37B-9745F8103809}" srcOrd="0" destOrd="0" presId="urn:microsoft.com/office/officeart/2008/layout/NameandTitleOrganizationalChart"/>
    <dgm:cxn modelId="{2CB48C17-CB77-4007-808E-FE93504A8FB4}" type="presParOf" srcId="{BE26977B-3AB0-43DC-B37B-9745F8103809}" destId="{46020D07-23F5-4CE8-8DC6-B99BB1C71E50}" srcOrd="0" destOrd="0" presId="urn:microsoft.com/office/officeart/2008/layout/NameandTitleOrganizationalChart"/>
    <dgm:cxn modelId="{46C8C85E-615B-4CF3-B2DF-38516300379F}" type="presParOf" srcId="{BE26977B-3AB0-43DC-B37B-9745F8103809}" destId="{EEAC2116-E486-4ECC-B223-A13812137E24}" srcOrd="1" destOrd="0" presId="urn:microsoft.com/office/officeart/2008/layout/NameandTitleOrganizationalChart"/>
    <dgm:cxn modelId="{E3D41F4D-E7AF-4A86-BB7C-B0673807C8CC}" type="presParOf" srcId="{BE26977B-3AB0-43DC-B37B-9745F8103809}" destId="{482E590A-4B0A-40D2-99D5-24DF3944300D}" srcOrd="2" destOrd="0" presId="urn:microsoft.com/office/officeart/2008/layout/NameandTitleOrganizationalChart"/>
    <dgm:cxn modelId="{806F43D3-DD87-421E-8090-6252D9637D87}" type="presParOf" srcId="{F26FAC42-D086-47AF-B3A8-E4E3825C56B1}" destId="{0A9BE36A-2646-4B37-9072-0819A68E42E6}" srcOrd="1" destOrd="0" presId="urn:microsoft.com/office/officeart/2008/layout/NameandTitleOrganizationalChart"/>
    <dgm:cxn modelId="{3A0C4104-0E05-425B-A8DB-28782E5D775B}" type="presParOf" srcId="{F26FAC42-D086-47AF-B3A8-E4E3825C56B1}" destId="{C15D0404-F2A9-4685-B0FE-7DA406A7882C}" srcOrd="2" destOrd="0" presId="urn:microsoft.com/office/officeart/2008/layout/NameandTitleOrganizationalChart"/>
    <dgm:cxn modelId="{B86205B0-3413-44B4-88F0-2F50855A43D6}" type="presParOf" srcId="{7A3CEA9F-B4BC-4530-8499-BAD71D191638}" destId="{CA644E9C-5660-4D8C-988B-1A7D09724330}" srcOrd="2" destOrd="0" presId="urn:microsoft.com/office/officeart/2008/layout/NameandTitleOrganizationalChar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B24A9BDD-6406-4E4E-B3FA-2371AB108D5C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A3C20A5A-86B0-48C3-ACE4-CDE794A0DA36}">
      <dgm:prSet phldrT="[Texto]"/>
      <dgm:spPr>
        <a:solidFill>
          <a:schemeClr val="accent2"/>
        </a:solidFill>
      </dgm:spPr>
      <dgm:t>
        <a:bodyPr/>
        <a:lstStyle/>
        <a:p>
          <a:r>
            <a:rPr lang="es-ES" dirty="0"/>
            <a:t>Management</a:t>
          </a:r>
        </a:p>
      </dgm:t>
    </dgm:pt>
    <dgm:pt modelId="{4B753E58-AE97-43A1-AF54-D0A82B1704BD}" type="parTrans" cxnId="{CB541BFF-ECF6-4005-BA12-CDFF906CC9DB}">
      <dgm:prSet/>
      <dgm:spPr/>
      <dgm:t>
        <a:bodyPr/>
        <a:lstStyle/>
        <a:p>
          <a:endParaRPr lang="es-ES"/>
        </a:p>
      </dgm:t>
    </dgm:pt>
    <dgm:pt modelId="{820F8954-06AE-4110-960E-D58D61898399}" type="sibTrans" cxnId="{CB541BFF-ECF6-4005-BA12-CDFF906CC9DB}">
      <dgm:prSet/>
      <dgm:spPr/>
      <dgm:t>
        <a:bodyPr/>
        <a:lstStyle/>
        <a:p>
          <a:endParaRPr lang="es-ES"/>
        </a:p>
      </dgm:t>
    </dgm:pt>
    <dgm:pt modelId="{DA89E657-D46A-4C9F-9BFA-0CD44F966DED}">
      <dgm:prSet phldrT="[Texto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s-ES" dirty="0" err="1"/>
            <a:t>Engineering</a:t>
          </a:r>
          <a:endParaRPr lang="es-ES" dirty="0"/>
        </a:p>
      </dgm:t>
    </dgm:pt>
    <dgm:pt modelId="{6B170167-BABB-4CFE-A173-CF7D71762C3B}" type="parTrans" cxnId="{F4214F85-29FF-4AF5-9510-7F51F4BF9783}">
      <dgm:prSet/>
      <dgm:spPr/>
      <dgm:t>
        <a:bodyPr/>
        <a:lstStyle/>
        <a:p>
          <a:endParaRPr lang="es-ES"/>
        </a:p>
      </dgm:t>
    </dgm:pt>
    <dgm:pt modelId="{7ADD5B83-ED20-49CC-A458-C8C009AF5F9A}" type="sibTrans" cxnId="{F4214F85-29FF-4AF5-9510-7F51F4BF9783}">
      <dgm:prSet/>
      <dgm:spPr/>
      <dgm:t>
        <a:bodyPr/>
        <a:lstStyle/>
        <a:p>
          <a:endParaRPr lang="es-ES"/>
        </a:p>
      </dgm:t>
    </dgm:pt>
    <dgm:pt modelId="{23949E2F-1BD7-4CAF-B7B0-BE0F0A6020E8}">
      <dgm:prSet phldrT="[Texto]"/>
      <dgm:spPr>
        <a:solidFill>
          <a:schemeClr val="accent6"/>
        </a:solidFill>
      </dgm:spPr>
      <dgm:t>
        <a:bodyPr/>
        <a:lstStyle/>
        <a:p>
          <a:r>
            <a:rPr lang="es-ES" dirty="0" err="1"/>
            <a:t>Product</a:t>
          </a:r>
          <a:r>
            <a:rPr lang="es-ES" dirty="0"/>
            <a:t> </a:t>
          </a:r>
          <a:r>
            <a:rPr lang="es-ES" dirty="0" err="1"/>
            <a:t>assurance</a:t>
          </a:r>
          <a:endParaRPr lang="es-ES" dirty="0"/>
        </a:p>
      </dgm:t>
    </dgm:pt>
    <dgm:pt modelId="{E9347C64-AD28-41B0-9052-0AD1EA975F7D}" type="parTrans" cxnId="{116DDC99-6A28-4FBA-9D3F-B94E6EA022B3}">
      <dgm:prSet/>
      <dgm:spPr/>
      <dgm:t>
        <a:bodyPr/>
        <a:lstStyle/>
        <a:p>
          <a:endParaRPr lang="es-ES"/>
        </a:p>
      </dgm:t>
    </dgm:pt>
    <dgm:pt modelId="{02A5F384-6A0E-45C0-97A7-17B066AF210D}" type="sibTrans" cxnId="{116DDC99-6A28-4FBA-9D3F-B94E6EA022B3}">
      <dgm:prSet/>
      <dgm:spPr/>
      <dgm:t>
        <a:bodyPr/>
        <a:lstStyle/>
        <a:p>
          <a:endParaRPr lang="es-ES"/>
        </a:p>
      </dgm:t>
    </dgm:pt>
    <dgm:pt modelId="{5BAD5559-8758-4D7B-93BF-22695343793B}" type="pres">
      <dgm:prSet presAssocID="{B24A9BDD-6406-4E4E-B3FA-2371AB108D5C}" presName="linear" presStyleCnt="0">
        <dgm:presLayoutVars>
          <dgm:animLvl val="lvl"/>
          <dgm:resizeHandles val="exact"/>
        </dgm:presLayoutVars>
      </dgm:prSet>
      <dgm:spPr/>
    </dgm:pt>
    <dgm:pt modelId="{18E615BD-8829-4902-9A92-BE3329AC5A67}" type="pres">
      <dgm:prSet presAssocID="{A3C20A5A-86B0-48C3-ACE4-CDE794A0DA36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22F7CF89-98FE-46E0-807B-01D28E5A005B}" type="pres">
      <dgm:prSet presAssocID="{820F8954-06AE-4110-960E-D58D61898399}" presName="spacer" presStyleCnt="0"/>
      <dgm:spPr/>
    </dgm:pt>
    <dgm:pt modelId="{96CC1112-58E7-48F0-B818-3895791D82FE}" type="pres">
      <dgm:prSet presAssocID="{DA89E657-D46A-4C9F-9BFA-0CD44F966DED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4219B268-8020-4887-AEF6-146639DA2D7F}" type="pres">
      <dgm:prSet presAssocID="{7ADD5B83-ED20-49CC-A458-C8C009AF5F9A}" presName="spacer" presStyleCnt="0"/>
      <dgm:spPr/>
    </dgm:pt>
    <dgm:pt modelId="{47637A46-B281-4C52-B2BF-8577BE916AD8}" type="pres">
      <dgm:prSet presAssocID="{23949E2F-1BD7-4CAF-B7B0-BE0F0A6020E8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28E64D14-7939-481D-92CB-42CEA264BADF}" type="presOf" srcId="{B24A9BDD-6406-4E4E-B3FA-2371AB108D5C}" destId="{5BAD5559-8758-4D7B-93BF-22695343793B}" srcOrd="0" destOrd="0" presId="urn:microsoft.com/office/officeart/2005/8/layout/vList2"/>
    <dgm:cxn modelId="{EF23A03F-D4F4-4855-A631-A0AD69EEC705}" type="presOf" srcId="{A3C20A5A-86B0-48C3-ACE4-CDE794A0DA36}" destId="{18E615BD-8829-4902-9A92-BE3329AC5A67}" srcOrd="0" destOrd="0" presId="urn:microsoft.com/office/officeart/2005/8/layout/vList2"/>
    <dgm:cxn modelId="{F4214F85-29FF-4AF5-9510-7F51F4BF9783}" srcId="{B24A9BDD-6406-4E4E-B3FA-2371AB108D5C}" destId="{DA89E657-D46A-4C9F-9BFA-0CD44F966DED}" srcOrd="1" destOrd="0" parTransId="{6B170167-BABB-4CFE-A173-CF7D71762C3B}" sibTransId="{7ADD5B83-ED20-49CC-A458-C8C009AF5F9A}"/>
    <dgm:cxn modelId="{116DDC99-6A28-4FBA-9D3F-B94E6EA022B3}" srcId="{B24A9BDD-6406-4E4E-B3FA-2371AB108D5C}" destId="{23949E2F-1BD7-4CAF-B7B0-BE0F0A6020E8}" srcOrd="2" destOrd="0" parTransId="{E9347C64-AD28-41B0-9052-0AD1EA975F7D}" sibTransId="{02A5F384-6A0E-45C0-97A7-17B066AF210D}"/>
    <dgm:cxn modelId="{55A3A9DB-581F-41FC-ABD0-02F121A5AA10}" type="presOf" srcId="{23949E2F-1BD7-4CAF-B7B0-BE0F0A6020E8}" destId="{47637A46-B281-4C52-B2BF-8577BE916AD8}" srcOrd="0" destOrd="0" presId="urn:microsoft.com/office/officeart/2005/8/layout/vList2"/>
    <dgm:cxn modelId="{7E7DE1DE-B418-468A-9C08-7F62AD44355A}" type="presOf" srcId="{DA89E657-D46A-4C9F-9BFA-0CD44F966DED}" destId="{96CC1112-58E7-48F0-B818-3895791D82FE}" srcOrd="0" destOrd="0" presId="urn:microsoft.com/office/officeart/2005/8/layout/vList2"/>
    <dgm:cxn modelId="{CB541BFF-ECF6-4005-BA12-CDFF906CC9DB}" srcId="{B24A9BDD-6406-4E4E-B3FA-2371AB108D5C}" destId="{A3C20A5A-86B0-48C3-ACE4-CDE794A0DA36}" srcOrd="0" destOrd="0" parTransId="{4B753E58-AE97-43A1-AF54-D0A82B1704BD}" sibTransId="{820F8954-06AE-4110-960E-D58D61898399}"/>
    <dgm:cxn modelId="{C218A503-260F-409F-B2DE-CCAA9F797367}" type="presParOf" srcId="{5BAD5559-8758-4D7B-93BF-22695343793B}" destId="{18E615BD-8829-4902-9A92-BE3329AC5A67}" srcOrd="0" destOrd="0" presId="urn:microsoft.com/office/officeart/2005/8/layout/vList2"/>
    <dgm:cxn modelId="{DB367533-9F73-4ECD-AF8E-37DE22EE8FF4}" type="presParOf" srcId="{5BAD5559-8758-4D7B-93BF-22695343793B}" destId="{22F7CF89-98FE-46E0-807B-01D28E5A005B}" srcOrd="1" destOrd="0" presId="urn:microsoft.com/office/officeart/2005/8/layout/vList2"/>
    <dgm:cxn modelId="{67274F66-637B-4924-AF8E-F50A5421C0FD}" type="presParOf" srcId="{5BAD5559-8758-4D7B-93BF-22695343793B}" destId="{96CC1112-58E7-48F0-B818-3895791D82FE}" srcOrd="2" destOrd="0" presId="urn:microsoft.com/office/officeart/2005/8/layout/vList2"/>
    <dgm:cxn modelId="{D40FED2D-9EB6-4FAD-82F2-9F5C2E18F110}" type="presParOf" srcId="{5BAD5559-8758-4D7B-93BF-22695343793B}" destId="{4219B268-8020-4887-AEF6-146639DA2D7F}" srcOrd="3" destOrd="0" presId="urn:microsoft.com/office/officeart/2005/8/layout/vList2"/>
    <dgm:cxn modelId="{205E14A8-AFF9-4982-A3EF-283AAF6219EC}" type="presParOf" srcId="{5BAD5559-8758-4D7B-93BF-22695343793B}" destId="{47637A46-B281-4C52-B2BF-8577BE916AD8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FF43C737-2F89-406F-8086-8BEB47A9B390}" type="doc">
      <dgm:prSet loTypeId="urn:microsoft.com/office/officeart/2008/layout/NameandTitleOrganizationalChart" loCatId="hierarchy" qsTypeId="urn:microsoft.com/office/officeart/2005/8/quickstyle/simple1" qsCatId="simple" csTypeId="urn:microsoft.com/office/officeart/2005/8/colors/accent4_2" csCatId="accent4" phldr="1"/>
      <dgm:spPr/>
      <dgm:t>
        <a:bodyPr/>
        <a:lstStyle/>
        <a:p>
          <a:endParaRPr lang="es-ES"/>
        </a:p>
      </dgm:t>
    </dgm:pt>
    <dgm:pt modelId="{0B63FE57-744D-46B5-8F65-A80F396EFF5C}">
      <dgm:prSet phldrT="[Texto]"/>
      <dgm:spPr>
        <a:solidFill>
          <a:schemeClr val="accent4">
            <a:lumMod val="50000"/>
          </a:schemeClr>
        </a:solidFill>
      </dgm:spPr>
      <dgm:t>
        <a:bodyPr/>
        <a:lstStyle/>
        <a:p>
          <a:pPr rtl="0"/>
          <a:r>
            <a:rPr lang="es-ES" dirty="0" err="1">
              <a:latin typeface="Aptos Display" panose="02110004020202020204"/>
            </a:rPr>
            <a:t>Telemetry</a:t>
          </a:r>
          <a:r>
            <a:rPr lang="es-ES" dirty="0">
              <a:latin typeface="Aptos Display" panose="02110004020202020204"/>
            </a:rPr>
            <a:t> and </a:t>
          </a:r>
          <a:r>
            <a:rPr lang="es-ES" dirty="0" err="1">
              <a:latin typeface="Aptos Display" panose="02110004020202020204"/>
            </a:rPr>
            <a:t>communication</a:t>
          </a:r>
          <a:endParaRPr lang="es-ES" dirty="0"/>
        </a:p>
      </dgm:t>
    </dgm:pt>
    <dgm:pt modelId="{E1ED068B-6E28-49EF-B8CE-8ABCF95C4709}" type="parTrans" cxnId="{79FBF90D-6DA6-4D69-8B3B-84FBE960C4AA}">
      <dgm:prSet/>
      <dgm:spPr/>
      <dgm:t>
        <a:bodyPr/>
        <a:lstStyle/>
        <a:p>
          <a:endParaRPr lang="es-ES"/>
        </a:p>
      </dgm:t>
    </dgm:pt>
    <dgm:pt modelId="{8A8FF770-8CC2-485F-B272-3E959F4E4CF3}" type="sibTrans" cxnId="{79FBF90D-6DA6-4D69-8B3B-84FBE960C4AA}">
      <dgm:prSet/>
      <dgm:spPr/>
      <dgm:t>
        <a:bodyPr/>
        <a:lstStyle/>
        <a:p>
          <a:r>
            <a:rPr lang="es-ES" dirty="0"/>
            <a:t>WP – 1.1.5</a:t>
          </a:r>
        </a:p>
      </dgm:t>
    </dgm:pt>
    <dgm:pt modelId="{ADC79D76-AC80-47D1-9C87-35FA633FCA3C}">
      <dgm:prSet phldr="0"/>
      <dgm:spPr/>
      <dgm:t>
        <a:bodyPr/>
        <a:lstStyle/>
        <a:p>
          <a:pPr rtl="0"/>
          <a:r>
            <a:rPr lang="es-ES">
              <a:latin typeface="Aptos Display" panose="02110004020202020204"/>
            </a:rPr>
            <a:t>Communication requirements analysis</a:t>
          </a:r>
        </a:p>
      </dgm:t>
    </dgm:pt>
    <dgm:pt modelId="{25FF0BA3-0445-4FC5-8597-A2EEAA9E16EC}" type="parTrans" cxnId="{FB7F0351-E8FF-458E-8EBA-6E149BDDC633}">
      <dgm:prSet/>
      <dgm:spPr/>
      <dgm:t>
        <a:bodyPr/>
        <a:lstStyle/>
        <a:p>
          <a:endParaRPr lang="es-ES"/>
        </a:p>
      </dgm:t>
    </dgm:pt>
    <dgm:pt modelId="{7B9B4352-49AD-4210-B168-9B9A7FBD3139}" type="sibTrans" cxnId="{FB7F0351-E8FF-458E-8EBA-6E149BDDC633}">
      <dgm:prSet/>
      <dgm:spPr/>
      <dgm:t>
        <a:bodyPr/>
        <a:lstStyle/>
        <a:p>
          <a:r>
            <a:rPr lang="es-ES" dirty="0"/>
            <a:t>WP – 1.1.5.1</a:t>
          </a:r>
        </a:p>
      </dgm:t>
    </dgm:pt>
    <dgm:pt modelId="{4267CE70-06E2-4BCB-9711-578CE4586A69}">
      <dgm:prSet phldr="0"/>
      <dgm:spPr/>
      <dgm:t>
        <a:bodyPr/>
        <a:lstStyle/>
        <a:p>
          <a:pPr rtl="0"/>
          <a:r>
            <a:rPr lang="es-ES">
              <a:latin typeface="Aptos Display" panose="02110004020202020204"/>
            </a:rPr>
            <a:t>Bit rate determination</a:t>
          </a:r>
        </a:p>
      </dgm:t>
    </dgm:pt>
    <dgm:pt modelId="{FC4F21DF-FE76-4DB1-8B14-BBEDB446F3A2}" type="parTrans" cxnId="{A7516879-9BA3-4DD6-A31B-10C6A77E2E40}">
      <dgm:prSet/>
      <dgm:spPr/>
      <dgm:t>
        <a:bodyPr/>
        <a:lstStyle/>
        <a:p>
          <a:endParaRPr lang="es-ES"/>
        </a:p>
      </dgm:t>
    </dgm:pt>
    <dgm:pt modelId="{C8B71C1D-DD37-416A-8428-9DDDB444EB89}" type="sibTrans" cxnId="{A7516879-9BA3-4DD6-A31B-10C6A77E2E40}">
      <dgm:prSet/>
      <dgm:spPr/>
      <dgm:t>
        <a:bodyPr/>
        <a:lstStyle/>
        <a:p>
          <a:r>
            <a:rPr lang="es-ES" dirty="0"/>
            <a:t>WP – 1.1.5.2</a:t>
          </a:r>
        </a:p>
      </dgm:t>
    </dgm:pt>
    <dgm:pt modelId="{06FDDCC8-92C7-4D41-965A-043217543FFC}">
      <dgm:prSet phldr="0"/>
      <dgm:spPr/>
      <dgm:t>
        <a:bodyPr/>
        <a:lstStyle/>
        <a:p>
          <a:pPr rtl="0"/>
          <a:r>
            <a:rPr lang="es-ES" dirty="0" err="1">
              <a:latin typeface="Aptos Display" panose="02110004020202020204"/>
            </a:rPr>
            <a:t>Ground</a:t>
          </a:r>
          <a:r>
            <a:rPr lang="es-ES" dirty="0">
              <a:latin typeface="Aptos Display" panose="02110004020202020204"/>
            </a:rPr>
            <a:t> </a:t>
          </a:r>
          <a:r>
            <a:rPr lang="es-ES" dirty="0" err="1">
              <a:latin typeface="Aptos Display" panose="02110004020202020204"/>
            </a:rPr>
            <a:t>stations</a:t>
          </a:r>
          <a:r>
            <a:rPr lang="es-ES" dirty="0">
              <a:latin typeface="Aptos Display" panose="02110004020202020204"/>
            </a:rPr>
            <a:t> </a:t>
          </a:r>
          <a:r>
            <a:rPr lang="es-ES" dirty="0" err="1">
              <a:latin typeface="Aptos Display" panose="02110004020202020204"/>
            </a:rPr>
            <a:t>feasibility</a:t>
          </a:r>
          <a:r>
            <a:rPr lang="es-ES" dirty="0">
              <a:latin typeface="Aptos Display" panose="02110004020202020204"/>
            </a:rPr>
            <a:t> </a:t>
          </a:r>
          <a:r>
            <a:rPr lang="es-ES" dirty="0" err="1">
              <a:latin typeface="Aptos Display" panose="02110004020202020204"/>
            </a:rPr>
            <a:t>analysis</a:t>
          </a:r>
          <a:endParaRPr lang="es-ES" dirty="0">
            <a:latin typeface="Aptos Display" panose="02110004020202020204"/>
          </a:endParaRPr>
        </a:p>
      </dgm:t>
    </dgm:pt>
    <dgm:pt modelId="{F639F2DE-E2A0-4A67-8F6C-65A1E0B46971}" type="parTrans" cxnId="{D3C55B83-1C5E-4574-8ACA-6879632EBD23}">
      <dgm:prSet/>
      <dgm:spPr/>
      <dgm:t>
        <a:bodyPr/>
        <a:lstStyle/>
        <a:p>
          <a:endParaRPr lang="es-ES"/>
        </a:p>
      </dgm:t>
    </dgm:pt>
    <dgm:pt modelId="{4808FDBB-0A0B-4159-B5D0-A52F1FA097D7}" type="sibTrans" cxnId="{D3C55B83-1C5E-4574-8ACA-6879632EBD23}">
      <dgm:prSet/>
      <dgm:spPr/>
      <dgm:t>
        <a:bodyPr/>
        <a:lstStyle/>
        <a:p>
          <a:r>
            <a:rPr lang="es-ES" dirty="0"/>
            <a:t>WP – 1.1.5.3</a:t>
          </a:r>
        </a:p>
      </dgm:t>
    </dgm:pt>
    <dgm:pt modelId="{70B5A76C-3898-4D7C-B5F6-8BB1559F2E27}">
      <dgm:prSet phldr="0"/>
      <dgm:spPr/>
      <dgm:t>
        <a:bodyPr/>
        <a:lstStyle/>
        <a:p>
          <a:pPr rtl="0"/>
          <a:r>
            <a:rPr lang="es-ES">
              <a:latin typeface="Aptos Display" panose="02110004020202020204"/>
            </a:rPr>
            <a:t>System design</a:t>
          </a:r>
        </a:p>
      </dgm:t>
    </dgm:pt>
    <dgm:pt modelId="{4EA34A05-20CC-4774-9465-A01D104F96DA}" type="parTrans" cxnId="{8E24F8CD-E95A-4B2B-A489-2957CF882D1F}">
      <dgm:prSet/>
      <dgm:spPr/>
      <dgm:t>
        <a:bodyPr/>
        <a:lstStyle/>
        <a:p>
          <a:endParaRPr lang="es-ES"/>
        </a:p>
      </dgm:t>
    </dgm:pt>
    <dgm:pt modelId="{7D737AAA-ED16-45BD-BA42-DCA2B5D59AD0}" type="sibTrans" cxnId="{8E24F8CD-E95A-4B2B-A489-2957CF882D1F}">
      <dgm:prSet/>
      <dgm:spPr/>
      <dgm:t>
        <a:bodyPr/>
        <a:lstStyle/>
        <a:p>
          <a:r>
            <a:rPr lang="es-ES" dirty="0"/>
            <a:t>WP- 1.1.5.4</a:t>
          </a:r>
        </a:p>
      </dgm:t>
    </dgm:pt>
    <dgm:pt modelId="{F53B808E-67D7-430A-82E0-CAC9D96ED5F8}">
      <dgm:prSet phldr="0"/>
      <dgm:spPr>
        <a:gradFill rotWithShape="0">
          <a:gsLst>
            <a:gs pos="43000">
              <a:schemeClr val="accent6"/>
            </a:gs>
            <a:gs pos="53000">
              <a:srgbClr val="00B0F0"/>
            </a:gs>
            <a:gs pos="55000">
              <a:srgbClr val="00B0F0"/>
            </a:gs>
            <a:gs pos="54000">
              <a:srgbClr val="00B0F0"/>
            </a:gs>
          </a:gsLst>
          <a:lin ang="2700000" scaled="1"/>
        </a:gradFill>
      </dgm:spPr>
      <dgm:t>
        <a:bodyPr/>
        <a:lstStyle/>
        <a:p>
          <a:pPr rtl="0"/>
          <a:r>
            <a:rPr lang="es-ES">
              <a:latin typeface="Aptos Display" panose="02110004020202020204"/>
            </a:rPr>
            <a:t>Components acquisition</a:t>
          </a:r>
        </a:p>
      </dgm:t>
    </dgm:pt>
    <dgm:pt modelId="{BA229835-262E-4E65-8E9F-A1D6B0705C80}" type="parTrans" cxnId="{F0CD40C8-49D8-410C-9E54-F47FABC3DDAA}">
      <dgm:prSet/>
      <dgm:spPr/>
      <dgm:t>
        <a:bodyPr/>
        <a:lstStyle/>
        <a:p>
          <a:endParaRPr lang="es-ES"/>
        </a:p>
      </dgm:t>
    </dgm:pt>
    <dgm:pt modelId="{A518AE06-8AA5-46D0-AC16-FC6B07FEF720}" type="sibTrans" cxnId="{F0CD40C8-49D8-410C-9E54-F47FABC3DDAA}">
      <dgm:prSet/>
      <dgm:spPr/>
      <dgm:t>
        <a:bodyPr/>
        <a:lstStyle/>
        <a:p>
          <a:r>
            <a:rPr lang="es-ES" dirty="0"/>
            <a:t>WP-1.1.5.5</a:t>
          </a:r>
        </a:p>
      </dgm:t>
    </dgm:pt>
    <dgm:pt modelId="{E01E81DA-D851-46B6-B9F2-DB9A148083B2}">
      <dgm:prSet phldr="0"/>
      <dgm:spPr>
        <a:gradFill rotWithShape="0">
          <a:gsLst>
            <a:gs pos="43000">
              <a:schemeClr val="accent6"/>
            </a:gs>
            <a:gs pos="53000">
              <a:srgbClr val="00B0F0"/>
            </a:gs>
            <a:gs pos="55000">
              <a:srgbClr val="00B0F0"/>
            </a:gs>
            <a:gs pos="54000">
              <a:srgbClr val="00B0F0"/>
            </a:gs>
          </a:gsLst>
          <a:lin ang="2700000" scaled="1"/>
        </a:gradFill>
      </dgm:spPr>
      <dgm:t>
        <a:bodyPr/>
        <a:lstStyle/>
        <a:p>
          <a:pPr rtl="0"/>
          <a:r>
            <a:rPr lang="es-ES" dirty="0" err="1">
              <a:latin typeface="Aptos Display" panose="02110004020202020204"/>
            </a:rPr>
            <a:t>Functional</a:t>
          </a:r>
          <a:r>
            <a:rPr lang="es-ES" dirty="0">
              <a:latin typeface="Aptos Display" panose="02110004020202020204"/>
            </a:rPr>
            <a:t> test</a:t>
          </a:r>
        </a:p>
      </dgm:t>
    </dgm:pt>
    <dgm:pt modelId="{B146BA67-7190-4206-A953-D8F105C07BDA}" type="parTrans" cxnId="{8C057954-8C63-4457-9C55-4A70EEC1CDD4}">
      <dgm:prSet/>
      <dgm:spPr/>
      <dgm:t>
        <a:bodyPr/>
        <a:lstStyle/>
        <a:p>
          <a:endParaRPr lang="es-ES"/>
        </a:p>
      </dgm:t>
    </dgm:pt>
    <dgm:pt modelId="{E31367FE-7CF0-4B57-B56C-ED57F4C43B9B}" type="sibTrans" cxnId="{8C057954-8C63-4457-9C55-4A70EEC1CDD4}">
      <dgm:prSet/>
      <dgm:spPr/>
      <dgm:t>
        <a:bodyPr/>
        <a:lstStyle/>
        <a:p>
          <a:r>
            <a:rPr lang="es-ES" dirty="0"/>
            <a:t>WP-1.1.5.6</a:t>
          </a:r>
        </a:p>
      </dgm:t>
    </dgm:pt>
    <dgm:pt modelId="{AE3CED87-ADDF-4870-A6DE-B4315CB0D64E}">
      <dgm:prSet phldr="0"/>
      <dgm:spPr>
        <a:gradFill rotWithShape="0">
          <a:gsLst>
            <a:gs pos="43000">
              <a:schemeClr val="accent6"/>
            </a:gs>
            <a:gs pos="53000">
              <a:srgbClr val="00B0F0"/>
            </a:gs>
            <a:gs pos="55000">
              <a:srgbClr val="00B0F0"/>
            </a:gs>
            <a:gs pos="54000">
              <a:srgbClr val="00B0F0"/>
            </a:gs>
          </a:gsLst>
          <a:lin ang="2700000" scaled="1"/>
        </a:gradFill>
      </dgm:spPr>
      <dgm:t>
        <a:bodyPr/>
        <a:lstStyle/>
        <a:p>
          <a:pPr rtl="0"/>
          <a:r>
            <a:rPr lang="es-ES" dirty="0" err="1">
              <a:latin typeface="Aptos Display" panose="02110004020202020204"/>
            </a:rPr>
            <a:t>Subsystem</a:t>
          </a:r>
          <a:r>
            <a:rPr lang="es-ES" dirty="0">
              <a:latin typeface="Aptos Display" panose="02110004020202020204"/>
            </a:rPr>
            <a:t> </a:t>
          </a:r>
          <a:r>
            <a:rPr lang="es-ES" dirty="0" err="1">
              <a:latin typeface="Aptos Display" panose="02110004020202020204"/>
            </a:rPr>
            <a:t>assembly</a:t>
          </a:r>
          <a:endParaRPr lang="es-ES" dirty="0">
            <a:latin typeface="Aptos Display" panose="02110004020202020204"/>
          </a:endParaRPr>
        </a:p>
      </dgm:t>
    </dgm:pt>
    <dgm:pt modelId="{792E9526-45CD-4DB9-9A30-10D02D54D9A8}" type="parTrans" cxnId="{3C5B5E81-A735-46F4-9CC0-8E4E6F885986}">
      <dgm:prSet/>
      <dgm:spPr/>
      <dgm:t>
        <a:bodyPr/>
        <a:lstStyle/>
        <a:p>
          <a:endParaRPr lang="es-ES"/>
        </a:p>
      </dgm:t>
    </dgm:pt>
    <dgm:pt modelId="{1DC07D99-44D7-40A4-A34E-538783425488}" type="sibTrans" cxnId="{3C5B5E81-A735-46F4-9CC0-8E4E6F885986}">
      <dgm:prSet/>
      <dgm:spPr/>
      <dgm:t>
        <a:bodyPr/>
        <a:lstStyle/>
        <a:p>
          <a:r>
            <a:rPr lang="es-ES" dirty="0"/>
            <a:t>WP-1.1.5.7</a:t>
          </a:r>
        </a:p>
      </dgm:t>
    </dgm:pt>
    <dgm:pt modelId="{2BEF436E-6C2B-4ED1-83AF-DB064F2E8125}">
      <dgm:prSet phldr="0"/>
      <dgm:spPr>
        <a:gradFill rotWithShape="0">
          <a:gsLst>
            <a:gs pos="43000">
              <a:schemeClr val="accent6"/>
            </a:gs>
            <a:gs pos="53000">
              <a:srgbClr val="00B0F0"/>
            </a:gs>
            <a:gs pos="55000">
              <a:srgbClr val="00B0F0"/>
            </a:gs>
            <a:gs pos="54000">
              <a:srgbClr val="00B0F0"/>
            </a:gs>
          </a:gsLst>
          <a:lin ang="2700000" scaled="1"/>
        </a:gradFill>
      </dgm:spPr>
      <dgm:t>
        <a:bodyPr/>
        <a:lstStyle/>
        <a:p>
          <a:pPr rtl="0"/>
          <a:r>
            <a:rPr lang="es-ES">
              <a:latin typeface="Aptos Display" panose="02110004020202020204"/>
            </a:rPr>
            <a:t>Environmental test</a:t>
          </a:r>
        </a:p>
      </dgm:t>
    </dgm:pt>
    <dgm:pt modelId="{65E9169E-9BB6-4D7E-A410-2D134DD2F687}" type="parTrans" cxnId="{6045B9B9-9EFE-40BF-8B6E-5FCB139B3C18}">
      <dgm:prSet/>
      <dgm:spPr/>
      <dgm:t>
        <a:bodyPr/>
        <a:lstStyle/>
        <a:p>
          <a:endParaRPr lang="es-ES"/>
        </a:p>
      </dgm:t>
    </dgm:pt>
    <dgm:pt modelId="{EB16D3CC-D338-4288-B08E-4FBA2F56940D}" type="sibTrans" cxnId="{6045B9B9-9EFE-40BF-8B6E-5FCB139B3C18}">
      <dgm:prSet/>
      <dgm:spPr/>
      <dgm:t>
        <a:bodyPr/>
        <a:lstStyle/>
        <a:p>
          <a:r>
            <a:rPr lang="es-ES" dirty="0"/>
            <a:t>WP-1.1.5.8</a:t>
          </a:r>
        </a:p>
      </dgm:t>
    </dgm:pt>
    <dgm:pt modelId="{FDAE417E-7FA6-49DF-8C32-36E4A4D44803}">
      <dgm:prSet phldr="0"/>
      <dgm:spPr>
        <a:gradFill rotWithShape="0">
          <a:gsLst>
            <a:gs pos="43000">
              <a:schemeClr val="accent6"/>
            </a:gs>
            <a:gs pos="53000">
              <a:srgbClr val="00B0F0"/>
            </a:gs>
            <a:gs pos="55000">
              <a:srgbClr val="00B0F0"/>
            </a:gs>
            <a:gs pos="54000">
              <a:srgbClr val="00B0F0"/>
            </a:gs>
          </a:gsLst>
          <a:lin ang="2700000" scaled="1"/>
        </a:gradFill>
      </dgm:spPr>
      <dgm:t>
        <a:bodyPr/>
        <a:lstStyle/>
        <a:p>
          <a:pPr rtl="0"/>
          <a:r>
            <a:rPr lang="es-ES" dirty="0" err="1">
              <a:latin typeface="Aptos Display" panose="02110004020202020204"/>
            </a:rPr>
            <a:t>Assembly</a:t>
          </a:r>
          <a:r>
            <a:rPr lang="es-ES" dirty="0">
              <a:latin typeface="Aptos Display" panose="02110004020202020204"/>
            </a:rPr>
            <a:t> </a:t>
          </a:r>
          <a:r>
            <a:rPr lang="es-ES" dirty="0" err="1">
              <a:latin typeface="Aptos Display" panose="02110004020202020204"/>
            </a:rPr>
            <a:t>integration</a:t>
          </a:r>
          <a:r>
            <a:rPr lang="es-ES" dirty="0">
              <a:latin typeface="Aptos Display" panose="02110004020202020204"/>
            </a:rPr>
            <a:t> and </a:t>
          </a:r>
          <a:r>
            <a:rPr lang="es-ES" dirty="0" err="1">
              <a:latin typeface="Aptos Display" panose="02110004020202020204"/>
            </a:rPr>
            <a:t>verification</a:t>
          </a:r>
          <a:endParaRPr lang="es-ES" dirty="0">
            <a:latin typeface="Aptos Display" panose="02110004020202020204"/>
          </a:endParaRPr>
        </a:p>
      </dgm:t>
    </dgm:pt>
    <dgm:pt modelId="{F7121688-2A1D-458E-AAD7-4692D4387B1D}" type="parTrans" cxnId="{55F103C6-BB02-4814-83C9-71A33B979EEA}">
      <dgm:prSet/>
      <dgm:spPr/>
      <dgm:t>
        <a:bodyPr/>
        <a:lstStyle/>
        <a:p>
          <a:endParaRPr lang="es-ES"/>
        </a:p>
      </dgm:t>
    </dgm:pt>
    <dgm:pt modelId="{19D913DB-AA8F-4DB4-A16D-697B1B66D389}" type="sibTrans" cxnId="{55F103C6-BB02-4814-83C9-71A33B979EEA}">
      <dgm:prSet/>
      <dgm:spPr/>
      <dgm:t>
        <a:bodyPr/>
        <a:lstStyle/>
        <a:p>
          <a:r>
            <a:rPr lang="es-ES" dirty="0"/>
            <a:t>WP – 1.1.5.9</a:t>
          </a:r>
        </a:p>
      </dgm:t>
    </dgm:pt>
    <dgm:pt modelId="{373F3CB9-18F7-4E4E-8FC9-B9D216CA1714}">
      <dgm:prSet phldr="0"/>
      <dgm:spPr>
        <a:gradFill rotWithShape="0">
          <a:gsLst>
            <a:gs pos="48000">
              <a:schemeClr val="accent2"/>
            </a:gs>
            <a:gs pos="57000">
              <a:srgbClr val="00B0F0"/>
            </a:gs>
            <a:gs pos="60000">
              <a:srgbClr val="00B0F0"/>
            </a:gs>
            <a:gs pos="60000">
              <a:srgbClr val="00B0F0"/>
            </a:gs>
          </a:gsLst>
          <a:lin ang="2700000" scaled="1"/>
        </a:gradFill>
      </dgm:spPr>
      <dgm:t>
        <a:bodyPr/>
        <a:lstStyle/>
        <a:p>
          <a:pPr rtl="0"/>
          <a:r>
            <a:rPr lang="es-ES">
              <a:latin typeface="Aptos Display" panose="02110004020202020204"/>
            </a:rPr>
            <a:t>Documentation and reviews</a:t>
          </a:r>
        </a:p>
      </dgm:t>
    </dgm:pt>
    <dgm:pt modelId="{E04E9C5C-C25A-4558-9A57-A5EBBAF1B4A9}" type="parTrans" cxnId="{127F4DAB-41B5-4582-BB9B-6536F36E2147}">
      <dgm:prSet/>
      <dgm:spPr/>
      <dgm:t>
        <a:bodyPr/>
        <a:lstStyle/>
        <a:p>
          <a:endParaRPr lang="es-ES"/>
        </a:p>
      </dgm:t>
    </dgm:pt>
    <dgm:pt modelId="{3BADCC3B-48C5-4B78-A1E4-FD1EB71F2AEA}" type="sibTrans" cxnId="{127F4DAB-41B5-4582-BB9B-6536F36E2147}">
      <dgm:prSet/>
      <dgm:spPr/>
      <dgm:t>
        <a:bodyPr/>
        <a:lstStyle/>
        <a:p>
          <a:r>
            <a:rPr lang="es-ES" dirty="0"/>
            <a:t>WP – 1.1.5.10</a:t>
          </a:r>
        </a:p>
      </dgm:t>
    </dgm:pt>
    <dgm:pt modelId="{47EFE498-A701-4CE3-BD69-ABC7A6F6335A}" type="pres">
      <dgm:prSet presAssocID="{FF43C737-2F89-406F-8086-8BEB47A9B39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B8AFAEF1-47ED-4DBF-B2FC-C17EC6196D57}" type="pres">
      <dgm:prSet presAssocID="{0B63FE57-744D-46B5-8F65-A80F396EFF5C}" presName="hierRoot1" presStyleCnt="0">
        <dgm:presLayoutVars>
          <dgm:hierBranch val="init"/>
        </dgm:presLayoutVars>
      </dgm:prSet>
      <dgm:spPr/>
    </dgm:pt>
    <dgm:pt modelId="{B6FD735F-9E4F-45D6-85DE-29A548779CFD}" type="pres">
      <dgm:prSet presAssocID="{0B63FE57-744D-46B5-8F65-A80F396EFF5C}" presName="rootComposite1" presStyleCnt="0"/>
      <dgm:spPr/>
    </dgm:pt>
    <dgm:pt modelId="{30DB0FCE-502C-45C2-81F3-04C70733C67F}" type="pres">
      <dgm:prSet presAssocID="{0B63FE57-744D-46B5-8F65-A80F396EFF5C}" presName="rootText1" presStyleLbl="node0" presStyleIdx="0" presStyleCnt="1">
        <dgm:presLayoutVars>
          <dgm:chMax/>
          <dgm:chPref val="3"/>
        </dgm:presLayoutVars>
      </dgm:prSet>
      <dgm:spPr/>
    </dgm:pt>
    <dgm:pt modelId="{D26570E3-61A6-4D1B-B8AC-A8377E04948D}" type="pres">
      <dgm:prSet presAssocID="{0B63FE57-744D-46B5-8F65-A80F396EFF5C}" presName="titleText1" presStyleLbl="fgAcc0" presStyleIdx="0" presStyleCnt="1">
        <dgm:presLayoutVars>
          <dgm:chMax val="0"/>
          <dgm:chPref val="0"/>
        </dgm:presLayoutVars>
      </dgm:prSet>
      <dgm:spPr/>
    </dgm:pt>
    <dgm:pt modelId="{A5535D3D-F01F-47AD-9453-6F105FA0E3A7}" type="pres">
      <dgm:prSet presAssocID="{0B63FE57-744D-46B5-8F65-A80F396EFF5C}" presName="rootConnector1" presStyleLbl="node1" presStyleIdx="0" presStyleCnt="10"/>
      <dgm:spPr/>
    </dgm:pt>
    <dgm:pt modelId="{8331C486-64BC-447E-BBE3-61D0F53022B1}" type="pres">
      <dgm:prSet presAssocID="{0B63FE57-744D-46B5-8F65-A80F396EFF5C}" presName="hierChild2" presStyleCnt="0"/>
      <dgm:spPr/>
    </dgm:pt>
    <dgm:pt modelId="{24A7053B-0E75-41F9-A664-060A82B16F26}" type="pres">
      <dgm:prSet presAssocID="{25FF0BA3-0445-4FC5-8597-A2EEAA9E16EC}" presName="Name37" presStyleLbl="parChTrans1D2" presStyleIdx="0" presStyleCnt="10"/>
      <dgm:spPr/>
    </dgm:pt>
    <dgm:pt modelId="{2AECA7AD-8A46-4A3A-AFC0-EEDB58F101D4}" type="pres">
      <dgm:prSet presAssocID="{ADC79D76-AC80-47D1-9C87-35FA633FCA3C}" presName="hierRoot2" presStyleCnt="0">
        <dgm:presLayoutVars>
          <dgm:hierBranch val="init"/>
        </dgm:presLayoutVars>
      </dgm:prSet>
      <dgm:spPr/>
    </dgm:pt>
    <dgm:pt modelId="{A88FD77D-3890-4ED5-A552-EBF4A079DFCA}" type="pres">
      <dgm:prSet presAssocID="{ADC79D76-AC80-47D1-9C87-35FA633FCA3C}" presName="rootComposite" presStyleCnt="0"/>
      <dgm:spPr/>
    </dgm:pt>
    <dgm:pt modelId="{5424E779-5FCD-4927-8338-42425E83B37E}" type="pres">
      <dgm:prSet presAssocID="{ADC79D76-AC80-47D1-9C87-35FA633FCA3C}" presName="rootText" presStyleLbl="node1" presStyleIdx="0" presStyleCnt="10">
        <dgm:presLayoutVars>
          <dgm:chMax/>
          <dgm:chPref val="3"/>
        </dgm:presLayoutVars>
      </dgm:prSet>
      <dgm:spPr/>
    </dgm:pt>
    <dgm:pt modelId="{AAE064C8-0C49-486A-BD15-68FD6A439976}" type="pres">
      <dgm:prSet presAssocID="{ADC79D76-AC80-47D1-9C87-35FA633FCA3C}" presName="titleText2" presStyleLbl="fgAcc1" presStyleIdx="0" presStyleCnt="10">
        <dgm:presLayoutVars>
          <dgm:chMax val="0"/>
          <dgm:chPref val="0"/>
        </dgm:presLayoutVars>
      </dgm:prSet>
      <dgm:spPr/>
    </dgm:pt>
    <dgm:pt modelId="{90449F22-7B40-4318-93F4-9D3553373711}" type="pres">
      <dgm:prSet presAssocID="{ADC79D76-AC80-47D1-9C87-35FA633FCA3C}" presName="rootConnector" presStyleLbl="node2" presStyleIdx="0" presStyleCnt="0"/>
      <dgm:spPr/>
    </dgm:pt>
    <dgm:pt modelId="{105C1F91-85A1-4A19-B398-06BC03F0843C}" type="pres">
      <dgm:prSet presAssocID="{ADC79D76-AC80-47D1-9C87-35FA633FCA3C}" presName="hierChild4" presStyleCnt="0"/>
      <dgm:spPr/>
    </dgm:pt>
    <dgm:pt modelId="{72487BA0-EB09-49CB-B78D-A6BEE5E79352}" type="pres">
      <dgm:prSet presAssocID="{ADC79D76-AC80-47D1-9C87-35FA633FCA3C}" presName="hierChild5" presStyleCnt="0"/>
      <dgm:spPr/>
    </dgm:pt>
    <dgm:pt modelId="{2B58F3E2-B824-4EF8-9908-24521E775C67}" type="pres">
      <dgm:prSet presAssocID="{FC4F21DF-FE76-4DB1-8B14-BBEDB446F3A2}" presName="Name37" presStyleLbl="parChTrans1D2" presStyleIdx="1" presStyleCnt="10"/>
      <dgm:spPr/>
    </dgm:pt>
    <dgm:pt modelId="{56EE3134-5E8D-4E76-AC19-098944634BDE}" type="pres">
      <dgm:prSet presAssocID="{4267CE70-06E2-4BCB-9711-578CE4586A69}" presName="hierRoot2" presStyleCnt="0">
        <dgm:presLayoutVars>
          <dgm:hierBranch val="init"/>
        </dgm:presLayoutVars>
      </dgm:prSet>
      <dgm:spPr/>
    </dgm:pt>
    <dgm:pt modelId="{D32F4A1C-FE23-4E1B-915D-09176E1B3C59}" type="pres">
      <dgm:prSet presAssocID="{4267CE70-06E2-4BCB-9711-578CE4586A69}" presName="rootComposite" presStyleCnt="0"/>
      <dgm:spPr/>
    </dgm:pt>
    <dgm:pt modelId="{2B464FFC-3652-4490-A291-1D8899214D08}" type="pres">
      <dgm:prSet presAssocID="{4267CE70-06E2-4BCB-9711-578CE4586A69}" presName="rootText" presStyleLbl="node1" presStyleIdx="1" presStyleCnt="10">
        <dgm:presLayoutVars>
          <dgm:chMax/>
          <dgm:chPref val="3"/>
        </dgm:presLayoutVars>
      </dgm:prSet>
      <dgm:spPr/>
    </dgm:pt>
    <dgm:pt modelId="{3BE3DEAB-9465-452E-A12C-DA943C66B97F}" type="pres">
      <dgm:prSet presAssocID="{4267CE70-06E2-4BCB-9711-578CE4586A69}" presName="titleText2" presStyleLbl="fgAcc1" presStyleIdx="1" presStyleCnt="10">
        <dgm:presLayoutVars>
          <dgm:chMax val="0"/>
          <dgm:chPref val="0"/>
        </dgm:presLayoutVars>
      </dgm:prSet>
      <dgm:spPr/>
    </dgm:pt>
    <dgm:pt modelId="{3E36D2E9-3E34-48DA-9AB6-0DFA6786D734}" type="pres">
      <dgm:prSet presAssocID="{4267CE70-06E2-4BCB-9711-578CE4586A69}" presName="rootConnector" presStyleLbl="node2" presStyleIdx="0" presStyleCnt="0"/>
      <dgm:spPr/>
    </dgm:pt>
    <dgm:pt modelId="{35ACBBAF-A5B0-4025-8896-AF7E2F40FE9F}" type="pres">
      <dgm:prSet presAssocID="{4267CE70-06E2-4BCB-9711-578CE4586A69}" presName="hierChild4" presStyleCnt="0"/>
      <dgm:spPr/>
    </dgm:pt>
    <dgm:pt modelId="{6F40CF32-DBC9-4F99-8071-75120F34BD4B}" type="pres">
      <dgm:prSet presAssocID="{4267CE70-06E2-4BCB-9711-578CE4586A69}" presName="hierChild5" presStyleCnt="0"/>
      <dgm:spPr/>
    </dgm:pt>
    <dgm:pt modelId="{49298C82-5DB3-4E34-B3D5-7F2AC47A50B7}" type="pres">
      <dgm:prSet presAssocID="{F639F2DE-E2A0-4A67-8F6C-65A1E0B46971}" presName="Name37" presStyleLbl="parChTrans1D2" presStyleIdx="2" presStyleCnt="10"/>
      <dgm:spPr/>
    </dgm:pt>
    <dgm:pt modelId="{C45E4783-2DE1-4F24-B860-D37469BAFA92}" type="pres">
      <dgm:prSet presAssocID="{06FDDCC8-92C7-4D41-965A-043217543FFC}" presName="hierRoot2" presStyleCnt="0">
        <dgm:presLayoutVars>
          <dgm:hierBranch val="init"/>
        </dgm:presLayoutVars>
      </dgm:prSet>
      <dgm:spPr/>
    </dgm:pt>
    <dgm:pt modelId="{264C7E3E-277B-44E1-B84D-5DFC925026A3}" type="pres">
      <dgm:prSet presAssocID="{06FDDCC8-92C7-4D41-965A-043217543FFC}" presName="rootComposite" presStyleCnt="0"/>
      <dgm:spPr/>
    </dgm:pt>
    <dgm:pt modelId="{2EBC36B0-0199-475B-BFF8-10C42E694945}" type="pres">
      <dgm:prSet presAssocID="{06FDDCC8-92C7-4D41-965A-043217543FFC}" presName="rootText" presStyleLbl="node1" presStyleIdx="2" presStyleCnt="10">
        <dgm:presLayoutVars>
          <dgm:chMax/>
          <dgm:chPref val="3"/>
        </dgm:presLayoutVars>
      </dgm:prSet>
      <dgm:spPr/>
    </dgm:pt>
    <dgm:pt modelId="{43BCD357-D3E0-474E-A729-43ED2ABB3A10}" type="pres">
      <dgm:prSet presAssocID="{06FDDCC8-92C7-4D41-965A-043217543FFC}" presName="titleText2" presStyleLbl="fgAcc1" presStyleIdx="2" presStyleCnt="10">
        <dgm:presLayoutVars>
          <dgm:chMax val="0"/>
          <dgm:chPref val="0"/>
        </dgm:presLayoutVars>
      </dgm:prSet>
      <dgm:spPr/>
    </dgm:pt>
    <dgm:pt modelId="{5EA77BFA-A70C-4C1F-B9D0-9D10054706CA}" type="pres">
      <dgm:prSet presAssocID="{06FDDCC8-92C7-4D41-965A-043217543FFC}" presName="rootConnector" presStyleLbl="node2" presStyleIdx="0" presStyleCnt="0"/>
      <dgm:spPr/>
    </dgm:pt>
    <dgm:pt modelId="{94F535B6-1E70-49C7-9208-2DDAC718FD30}" type="pres">
      <dgm:prSet presAssocID="{06FDDCC8-92C7-4D41-965A-043217543FFC}" presName="hierChild4" presStyleCnt="0"/>
      <dgm:spPr/>
    </dgm:pt>
    <dgm:pt modelId="{1461E718-F6A8-4E1F-83BF-8876D77DF5C0}" type="pres">
      <dgm:prSet presAssocID="{06FDDCC8-92C7-4D41-965A-043217543FFC}" presName="hierChild5" presStyleCnt="0"/>
      <dgm:spPr/>
    </dgm:pt>
    <dgm:pt modelId="{FE9ADEA2-8545-4A78-9C4C-A9E6F608B591}" type="pres">
      <dgm:prSet presAssocID="{4EA34A05-20CC-4774-9465-A01D104F96DA}" presName="Name37" presStyleLbl="parChTrans1D2" presStyleIdx="3" presStyleCnt="10"/>
      <dgm:spPr/>
    </dgm:pt>
    <dgm:pt modelId="{5DD11EC5-EB58-4731-94ED-0C597738235B}" type="pres">
      <dgm:prSet presAssocID="{70B5A76C-3898-4D7C-B5F6-8BB1559F2E27}" presName="hierRoot2" presStyleCnt="0">
        <dgm:presLayoutVars>
          <dgm:hierBranch val="init"/>
        </dgm:presLayoutVars>
      </dgm:prSet>
      <dgm:spPr/>
    </dgm:pt>
    <dgm:pt modelId="{7E1B939E-188B-47AF-A849-DA57FC918E4E}" type="pres">
      <dgm:prSet presAssocID="{70B5A76C-3898-4D7C-B5F6-8BB1559F2E27}" presName="rootComposite" presStyleCnt="0"/>
      <dgm:spPr/>
    </dgm:pt>
    <dgm:pt modelId="{3A3A9458-786B-4B75-A8BD-36245AA7BA3F}" type="pres">
      <dgm:prSet presAssocID="{70B5A76C-3898-4D7C-B5F6-8BB1559F2E27}" presName="rootText" presStyleLbl="node1" presStyleIdx="3" presStyleCnt="10">
        <dgm:presLayoutVars>
          <dgm:chMax/>
          <dgm:chPref val="3"/>
        </dgm:presLayoutVars>
      </dgm:prSet>
      <dgm:spPr/>
    </dgm:pt>
    <dgm:pt modelId="{618F737A-274C-40F8-B28C-BC92EFF99302}" type="pres">
      <dgm:prSet presAssocID="{70B5A76C-3898-4D7C-B5F6-8BB1559F2E27}" presName="titleText2" presStyleLbl="fgAcc1" presStyleIdx="3" presStyleCnt="10">
        <dgm:presLayoutVars>
          <dgm:chMax val="0"/>
          <dgm:chPref val="0"/>
        </dgm:presLayoutVars>
      </dgm:prSet>
      <dgm:spPr/>
    </dgm:pt>
    <dgm:pt modelId="{45A9792C-40E2-4796-AFB2-A03EB17678EE}" type="pres">
      <dgm:prSet presAssocID="{70B5A76C-3898-4D7C-B5F6-8BB1559F2E27}" presName="rootConnector" presStyleLbl="node2" presStyleIdx="0" presStyleCnt="0"/>
      <dgm:spPr/>
    </dgm:pt>
    <dgm:pt modelId="{0D08EEBE-EB17-4AF0-9FDC-D9309AB11B7D}" type="pres">
      <dgm:prSet presAssocID="{70B5A76C-3898-4D7C-B5F6-8BB1559F2E27}" presName="hierChild4" presStyleCnt="0"/>
      <dgm:spPr/>
    </dgm:pt>
    <dgm:pt modelId="{56474027-036F-4634-AD84-0622AB13EE4C}" type="pres">
      <dgm:prSet presAssocID="{70B5A76C-3898-4D7C-B5F6-8BB1559F2E27}" presName="hierChild5" presStyleCnt="0"/>
      <dgm:spPr/>
    </dgm:pt>
    <dgm:pt modelId="{87CB0807-136F-417F-81D8-50DDC896EE5A}" type="pres">
      <dgm:prSet presAssocID="{BA229835-262E-4E65-8E9F-A1D6B0705C80}" presName="Name37" presStyleLbl="parChTrans1D2" presStyleIdx="4" presStyleCnt="10"/>
      <dgm:spPr/>
    </dgm:pt>
    <dgm:pt modelId="{65BBA0BB-E224-478F-AD69-A866D0A2FBAE}" type="pres">
      <dgm:prSet presAssocID="{F53B808E-67D7-430A-82E0-CAC9D96ED5F8}" presName="hierRoot2" presStyleCnt="0">
        <dgm:presLayoutVars>
          <dgm:hierBranch val="init"/>
        </dgm:presLayoutVars>
      </dgm:prSet>
      <dgm:spPr/>
    </dgm:pt>
    <dgm:pt modelId="{2F4B0D86-D820-4792-9BDE-240F1DC6D732}" type="pres">
      <dgm:prSet presAssocID="{F53B808E-67D7-430A-82E0-CAC9D96ED5F8}" presName="rootComposite" presStyleCnt="0"/>
      <dgm:spPr/>
    </dgm:pt>
    <dgm:pt modelId="{1856D1FD-9FE7-4DE9-AF61-9D7891E77E35}" type="pres">
      <dgm:prSet presAssocID="{F53B808E-67D7-430A-82E0-CAC9D96ED5F8}" presName="rootText" presStyleLbl="node1" presStyleIdx="4" presStyleCnt="10">
        <dgm:presLayoutVars>
          <dgm:chMax/>
          <dgm:chPref val="3"/>
        </dgm:presLayoutVars>
      </dgm:prSet>
      <dgm:spPr/>
    </dgm:pt>
    <dgm:pt modelId="{AFCF1638-27FC-4413-BA55-2BFFCC12CEF2}" type="pres">
      <dgm:prSet presAssocID="{F53B808E-67D7-430A-82E0-CAC9D96ED5F8}" presName="titleText2" presStyleLbl="fgAcc1" presStyleIdx="4" presStyleCnt="10">
        <dgm:presLayoutVars>
          <dgm:chMax val="0"/>
          <dgm:chPref val="0"/>
        </dgm:presLayoutVars>
      </dgm:prSet>
      <dgm:spPr/>
    </dgm:pt>
    <dgm:pt modelId="{012E28BC-07B1-48D9-A476-3FB23F90B073}" type="pres">
      <dgm:prSet presAssocID="{F53B808E-67D7-430A-82E0-CAC9D96ED5F8}" presName="rootConnector" presStyleLbl="node2" presStyleIdx="0" presStyleCnt="0"/>
      <dgm:spPr/>
    </dgm:pt>
    <dgm:pt modelId="{7FA0B426-F720-4DE0-9589-11D73C217E40}" type="pres">
      <dgm:prSet presAssocID="{F53B808E-67D7-430A-82E0-CAC9D96ED5F8}" presName="hierChild4" presStyleCnt="0"/>
      <dgm:spPr/>
    </dgm:pt>
    <dgm:pt modelId="{AF53CEE8-807F-438B-BE6C-21D479CB122D}" type="pres">
      <dgm:prSet presAssocID="{F53B808E-67D7-430A-82E0-CAC9D96ED5F8}" presName="hierChild5" presStyleCnt="0"/>
      <dgm:spPr/>
    </dgm:pt>
    <dgm:pt modelId="{0E9F48B3-5CA4-4868-A79F-7E6CB787E2FD}" type="pres">
      <dgm:prSet presAssocID="{B146BA67-7190-4206-A953-D8F105C07BDA}" presName="Name37" presStyleLbl="parChTrans1D2" presStyleIdx="5" presStyleCnt="10"/>
      <dgm:spPr/>
    </dgm:pt>
    <dgm:pt modelId="{C13E9557-06D9-43D2-8BF5-E103D73D10EA}" type="pres">
      <dgm:prSet presAssocID="{E01E81DA-D851-46B6-B9F2-DB9A148083B2}" presName="hierRoot2" presStyleCnt="0">
        <dgm:presLayoutVars>
          <dgm:hierBranch val="init"/>
        </dgm:presLayoutVars>
      </dgm:prSet>
      <dgm:spPr/>
    </dgm:pt>
    <dgm:pt modelId="{C99B58C0-0D98-4523-81CB-6FA5CA063276}" type="pres">
      <dgm:prSet presAssocID="{E01E81DA-D851-46B6-B9F2-DB9A148083B2}" presName="rootComposite" presStyleCnt="0"/>
      <dgm:spPr/>
    </dgm:pt>
    <dgm:pt modelId="{535FF8EF-BECA-4B0B-95A3-A80A00929BA5}" type="pres">
      <dgm:prSet presAssocID="{E01E81DA-D851-46B6-B9F2-DB9A148083B2}" presName="rootText" presStyleLbl="node1" presStyleIdx="5" presStyleCnt="10">
        <dgm:presLayoutVars>
          <dgm:chMax/>
          <dgm:chPref val="3"/>
        </dgm:presLayoutVars>
      </dgm:prSet>
      <dgm:spPr/>
    </dgm:pt>
    <dgm:pt modelId="{F1C827BE-5863-4715-94C8-42AF730D22CE}" type="pres">
      <dgm:prSet presAssocID="{E01E81DA-D851-46B6-B9F2-DB9A148083B2}" presName="titleText2" presStyleLbl="fgAcc1" presStyleIdx="5" presStyleCnt="10">
        <dgm:presLayoutVars>
          <dgm:chMax val="0"/>
          <dgm:chPref val="0"/>
        </dgm:presLayoutVars>
      </dgm:prSet>
      <dgm:spPr/>
    </dgm:pt>
    <dgm:pt modelId="{7FEC0DD2-7F21-4246-86AB-14017FF1264A}" type="pres">
      <dgm:prSet presAssocID="{E01E81DA-D851-46B6-B9F2-DB9A148083B2}" presName="rootConnector" presStyleLbl="node2" presStyleIdx="0" presStyleCnt="0"/>
      <dgm:spPr/>
    </dgm:pt>
    <dgm:pt modelId="{7EC904B0-90ED-4FBA-B4B0-F570A0022A41}" type="pres">
      <dgm:prSet presAssocID="{E01E81DA-D851-46B6-B9F2-DB9A148083B2}" presName="hierChild4" presStyleCnt="0"/>
      <dgm:spPr/>
    </dgm:pt>
    <dgm:pt modelId="{0F483B9D-6280-469F-9218-C2B0926A1B66}" type="pres">
      <dgm:prSet presAssocID="{E01E81DA-D851-46B6-B9F2-DB9A148083B2}" presName="hierChild5" presStyleCnt="0"/>
      <dgm:spPr/>
    </dgm:pt>
    <dgm:pt modelId="{4E34F340-242B-4AD1-9479-C8608739E8A7}" type="pres">
      <dgm:prSet presAssocID="{792E9526-45CD-4DB9-9A30-10D02D54D9A8}" presName="Name37" presStyleLbl="parChTrans1D2" presStyleIdx="6" presStyleCnt="10"/>
      <dgm:spPr/>
    </dgm:pt>
    <dgm:pt modelId="{23F402F3-CA3E-46F6-9BE0-2A82E2EFAA90}" type="pres">
      <dgm:prSet presAssocID="{AE3CED87-ADDF-4870-A6DE-B4315CB0D64E}" presName="hierRoot2" presStyleCnt="0">
        <dgm:presLayoutVars>
          <dgm:hierBranch val="init"/>
        </dgm:presLayoutVars>
      </dgm:prSet>
      <dgm:spPr/>
    </dgm:pt>
    <dgm:pt modelId="{257AB6EF-D31A-4CF7-A46D-9C2C417071CD}" type="pres">
      <dgm:prSet presAssocID="{AE3CED87-ADDF-4870-A6DE-B4315CB0D64E}" presName="rootComposite" presStyleCnt="0"/>
      <dgm:spPr/>
    </dgm:pt>
    <dgm:pt modelId="{841CC7D0-E8CD-46D5-8E8B-203C1D9444AB}" type="pres">
      <dgm:prSet presAssocID="{AE3CED87-ADDF-4870-A6DE-B4315CB0D64E}" presName="rootText" presStyleLbl="node1" presStyleIdx="6" presStyleCnt="10">
        <dgm:presLayoutVars>
          <dgm:chMax/>
          <dgm:chPref val="3"/>
        </dgm:presLayoutVars>
      </dgm:prSet>
      <dgm:spPr/>
    </dgm:pt>
    <dgm:pt modelId="{FDB914E4-6B00-4AAA-8E16-377AE0E9ED72}" type="pres">
      <dgm:prSet presAssocID="{AE3CED87-ADDF-4870-A6DE-B4315CB0D64E}" presName="titleText2" presStyleLbl="fgAcc1" presStyleIdx="6" presStyleCnt="10">
        <dgm:presLayoutVars>
          <dgm:chMax val="0"/>
          <dgm:chPref val="0"/>
        </dgm:presLayoutVars>
      </dgm:prSet>
      <dgm:spPr/>
    </dgm:pt>
    <dgm:pt modelId="{A27B6DDA-EF72-4DF7-8A7F-67A6C8DC94CC}" type="pres">
      <dgm:prSet presAssocID="{AE3CED87-ADDF-4870-A6DE-B4315CB0D64E}" presName="rootConnector" presStyleLbl="node2" presStyleIdx="0" presStyleCnt="0"/>
      <dgm:spPr/>
    </dgm:pt>
    <dgm:pt modelId="{2C55D322-8CBB-4FB9-B2C0-44F4CB4208BA}" type="pres">
      <dgm:prSet presAssocID="{AE3CED87-ADDF-4870-A6DE-B4315CB0D64E}" presName="hierChild4" presStyleCnt="0"/>
      <dgm:spPr/>
    </dgm:pt>
    <dgm:pt modelId="{C9FD7DC4-FF3E-4DED-8599-C057AB5BB938}" type="pres">
      <dgm:prSet presAssocID="{AE3CED87-ADDF-4870-A6DE-B4315CB0D64E}" presName="hierChild5" presStyleCnt="0"/>
      <dgm:spPr/>
    </dgm:pt>
    <dgm:pt modelId="{2D6B5227-D82C-4F5B-8959-6EB03B042539}" type="pres">
      <dgm:prSet presAssocID="{65E9169E-9BB6-4D7E-A410-2D134DD2F687}" presName="Name37" presStyleLbl="parChTrans1D2" presStyleIdx="7" presStyleCnt="10"/>
      <dgm:spPr/>
    </dgm:pt>
    <dgm:pt modelId="{DE3F4B5F-3981-48F4-8F9E-5B8E4AC6D9CB}" type="pres">
      <dgm:prSet presAssocID="{2BEF436E-6C2B-4ED1-83AF-DB064F2E8125}" presName="hierRoot2" presStyleCnt="0">
        <dgm:presLayoutVars>
          <dgm:hierBranch val="init"/>
        </dgm:presLayoutVars>
      </dgm:prSet>
      <dgm:spPr/>
    </dgm:pt>
    <dgm:pt modelId="{0BEACCF5-3AE9-4931-A052-4C33A67677F3}" type="pres">
      <dgm:prSet presAssocID="{2BEF436E-6C2B-4ED1-83AF-DB064F2E8125}" presName="rootComposite" presStyleCnt="0"/>
      <dgm:spPr/>
    </dgm:pt>
    <dgm:pt modelId="{0C4DEA86-E923-4237-B8A7-FE7FD46C0E00}" type="pres">
      <dgm:prSet presAssocID="{2BEF436E-6C2B-4ED1-83AF-DB064F2E8125}" presName="rootText" presStyleLbl="node1" presStyleIdx="7" presStyleCnt="10">
        <dgm:presLayoutVars>
          <dgm:chMax/>
          <dgm:chPref val="3"/>
        </dgm:presLayoutVars>
      </dgm:prSet>
      <dgm:spPr/>
    </dgm:pt>
    <dgm:pt modelId="{56062AE5-3CAF-40E9-82B5-4F503E6FBDF8}" type="pres">
      <dgm:prSet presAssocID="{2BEF436E-6C2B-4ED1-83AF-DB064F2E8125}" presName="titleText2" presStyleLbl="fgAcc1" presStyleIdx="7" presStyleCnt="10">
        <dgm:presLayoutVars>
          <dgm:chMax val="0"/>
          <dgm:chPref val="0"/>
        </dgm:presLayoutVars>
      </dgm:prSet>
      <dgm:spPr/>
    </dgm:pt>
    <dgm:pt modelId="{7332DA19-C6A1-40D1-8FDA-B13298C770B6}" type="pres">
      <dgm:prSet presAssocID="{2BEF436E-6C2B-4ED1-83AF-DB064F2E8125}" presName="rootConnector" presStyleLbl="node2" presStyleIdx="0" presStyleCnt="0"/>
      <dgm:spPr/>
    </dgm:pt>
    <dgm:pt modelId="{4DE4004B-4F06-48CC-8B10-572E0A6CF2AB}" type="pres">
      <dgm:prSet presAssocID="{2BEF436E-6C2B-4ED1-83AF-DB064F2E8125}" presName="hierChild4" presStyleCnt="0"/>
      <dgm:spPr/>
    </dgm:pt>
    <dgm:pt modelId="{479FD4E4-C41D-45BC-9D62-09850F35D9E3}" type="pres">
      <dgm:prSet presAssocID="{2BEF436E-6C2B-4ED1-83AF-DB064F2E8125}" presName="hierChild5" presStyleCnt="0"/>
      <dgm:spPr/>
    </dgm:pt>
    <dgm:pt modelId="{DBECC449-7D16-45AB-92AB-71287531991F}" type="pres">
      <dgm:prSet presAssocID="{F7121688-2A1D-458E-AAD7-4692D4387B1D}" presName="Name37" presStyleLbl="parChTrans1D2" presStyleIdx="8" presStyleCnt="10"/>
      <dgm:spPr/>
    </dgm:pt>
    <dgm:pt modelId="{9D81E3A7-0A44-48AD-8210-B23932617575}" type="pres">
      <dgm:prSet presAssocID="{FDAE417E-7FA6-49DF-8C32-36E4A4D44803}" presName="hierRoot2" presStyleCnt="0">
        <dgm:presLayoutVars>
          <dgm:hierBranch val="init"/>
        </dgm:presLayoutVars>
      </dgm:prSet>
      <dgm:spPr/>
    </dgm:pt>
    <dgm:pt modelId="{48C1CB03-E249-43B5-AE6B-CC7CE4B7EC35}" type="pres">
      <dgm:prSet presAssocID="{FDAE417E-7FA6-49DF-8C32-36E4A4D44803}" presName="rootComposite" presStyleCnt="0"/>
      <dgm:spPr/>
    </dgm:pt>
    <dgm:pt modelId="{482BD038-7FF0-44CF-98B3-ECA0301CC967}" type="pres">
      <dgm:prSet presAssocID="{FDAE417E-7FA6-49DF-8C32-36E4A4D44803}" presName="rootText" presStyleLbl="node1" presStyleIdx="8" presStyleCnt="10" custScaleX="126878">
        <dgm:presLayoutVars>
          <dgm:chMax/>
          <dgm:chPref val="3"/>
        </dgm:presLayoutVars>
      </dgm:prSet>
      <dgm:spPr/>
    </dgm:pt>
    <dgm:pt modelId="{0FF2D810-2DBF-425F-991E-245568F7253F}" type="pres">
      <dgm:prSet presAssocID="{FDAE417E-7FA6-49DF-8C32-36E4A4D44803}" presName="titleText2" presStyleLbl="fgAcc1" presStyleIdx="8" presStyleCnt="10">
        <dgm:presLayoutVars>
          <dgm:chMax val="0"/>
          <dgm:chPref val="0"/>
        </dgm:presLayoutVars>
      </dgm:prSet>
      <dgm:spPr/>
    </dgm:pt>
    <dgm:pt modelId="{F7F74BA7-B7B3-49CF-A6A5-B3D3B55F4523}" type="pres">
      <dgm:prSet presAssocID="{FDAE417E-7FA6-49DF-8C32-36E4A4D44803}" presName="rootConnector" presStyleLbl="node2" presStyleIdx="0" presStyleCnt="0"/>
      <dgm:spPr/>
    </dgm:pt>
    <dgm:pt modelId="{61788026-828D-4C11-AB8F-BF89A4F7B4E7}" type="pres">
      <dgm:prSet presAssocID="{FDAE417E-7FA6-49DF-8C32-36E4A4D44803}" presName="hierChild4" presStyleCnt="0"/>
      <dgm:spPr/>
    </dgm:pt>
    <dgm:pt modelId="{77657BE7-9973-4606-9AB7-6BE694BF3F1E}" type="pres">
      <dgm:prSet presAssocID="{FDAE417E-7FA6-49DF-8C32-36E4A4D44803}" presName="hierChild5" presStyleCnt="0"/>
      <dgm:spPr/>
    </dgm:pt>
    <dgm:pt modelId="{06486F01-BF16-4C1C-816F-52724EE982C1}" type="pres">
      <dgm:prSet presAssocID="{E04E9C5C-C25A-4558-9A57-A5EBBAF1B4A9}" presName="Name37" presStyleLbl="parChTrans1D2" presStyleIdx="9" presStyleCnt="10"/>
      <dgm:spPr/>
    </dgm:pt>
    <dgm:pt modelId="{F072BABB-23FE-45BF-9B1A-FD38993FA152}" type="pres">
      <dgm:prSet presAssocID="{373F3CB9-18F7-4E4E-8FC9-B9D216CA1714}" presName="hierRoot2" presStyleCnt="0">
        <dgm:presLayoutVars>
          <dgm:hierBranch val="init"/>
        </dgm:presLayoutVars>
      </dgm:prSet>
      <dgm:spPr/>
    </dgm:pt>
    <dgm:pt modelId="{4332795E-F01F-46DD-9F75-94356067241B}" type="pres">
      <dgm:prSet presAssocID="{373F3CB9-18F7-4E4E-8FC9-B9D216CA1714}" presName="rootComposite" presStyleCnt="0"/>
      <dgm:spPr/>
    </dgm:pt>
    <dgm:pt modelId="{D37090A5-BAC8-46DC-B543-8AAAF2777733}" type="pres">
      <dgm:prSet presAssocID="{373F3CB9-18F7-4E4E-8FC9-B9D216CA1714}" presName="rootText" presStyleLbl="node1" presStyleIdx="9" presStyleCnt="10">
        <dgm:presLayoutVars>
          <dgm:chMax/>
          <dgm:chPref val="3"/>
        </dgm:presLayoutVars>
      </dgm:prSet>
      <dgm:spPr/>
    </dgm:pt>
    <dgm:pt modelId="{D0FAE04C-BFC1-4CE3-A547-4D76099E54E3}" type="pres">
      <dgm:prSet presAssocID="{373F3CB9-18F7-4E4E-8FC9-B9D216CA1714}" presName="titleText2" presStyleLbl="fgAcc1" presStyleIdx="9" presStyleCnt="10">
        <dgm:presLayoutVars>
          <dgm:chMax val="0"/>
          <dgm:chPref val="0"/>
        </dgm:presLayoutVars>
      </dgm:prSet>
      <dgm:spPr/>
    </dgm:pt>
    <dgm:pt modelId="{D88A6CC9-A1CE-4549-9872-B15DEBC3AD47}" type="pres">
      <dgm:prSet presAssocID="{373F3CB9-18F7-4E4E-8FC9-B9D216CA1714}" presName="rootConnector" presStyleLbl="node2" presStyleIdx="0" presStyleCnt="0"/>
      <dgm:spPr/>
    </dgm:pt>
    <dgm:pt modelId="{DB688319-372C-4E21-B8B2-966205E7CB62}" type="pres">
      <dgm:prSet presAssocID="{373F3CB9-18F7-4E4E-8FC9-B9D216CA1714}" presName="hierChild4" presStyleCnt="0"/>
      <dgm:spPr/>
    </dgm:pt>
    <dgm:pt modelId="{4E93FAF1-616B-4997-BE2C-27C9E3DEAADE}" type="pres">
      <dgm:prSet presAssocID="{373F3CB9-18F7-4E4E-8FC9-B9D216CA1714}" presName="hierChild5" presStyleCnt="0"/>
      <dgm:spPr/>
    </dgm:pt>
    <dgm:pt modelId="{11E74A28-0EBE-4B81-8069-F74FDB149542}" type="pres">
      <dgm:prSet presAssocID="{0B63FE57-744D-46B5-8F65-A80F396EFF5C}" presName="hierChild3" presStyleCnt="0"/>
      <dgm:spPr/>
    </dgm:pt>
  </dgm:ptLst>
  <dgm:cxnLst>
    <dgm:cxn modelId="{5C867F00-C1FF-46A6-ADE7-FD68B49CD7EF}" type="presOf" srcId="{F639F2DE-E2A0-4A67-8F6C-65A1E0B46971}" destId="{49298C82-5DB3-4E34-B3D5-7F2AC47A50B7}" srcOrd="0" destOrd="0" presId="urn:microsoft.com/office/officeart/2008/layout/NameandTitleOrganizationalChart"/>
    <dgm:cxn modelId="{194CF601-7544-430E-8ABD-E5472EB8A54D}" type="presOf" srcId="{0B63FE57-744D-46B5-8F65-A80F396EFF5C}" destId="{A5535D3D-F01F-47AD-9453-6F105FA0E3A7}" srcOrd="1" destOrd="0" presId="urn:microsoft.com/office/officeart/2008/layout/NameandTitleOrganizationalChart"/>
    <dgm:cxn modelId="{FAA85302-E48B-4BA7-A428-50EBB9B1FE20}" type="presOf" srcId="{373F3CB9-18F7-4E4E-8FC9-B9D216CA1714}" destId="{D88A6CC9-A1CE-4549-9872-B15DEBC3AD47}" srcOrd="1" destOrd="0" presId="urn:microsoft.com/office/officeart/2008/layout/NameandTitleOrganizationalChart"/>
    <dgm:cxn modelId="{849AC903-F99F-4BB4-A11E-A09E93C6AD8D}" type="presOf" srcId="{E31367FE-7CF0-4B57-B56C-ED57F4C43B9B}" destId="{F1C827BE-5863-4715-94C8-42AF730D22CE}" srcOrd="0" destOrd="0" presId="urn:microsoft.com/office/officeart/2008/layout/NameandTitleOrganizationalChart"/>
    <dgm:cxn modelId="{79FBF90D-6DA6-4D69-8B3B-84FBE960C4AA}" srcId="{FF43C737-2F89-406F-8086-8BEB47A9B390}" destId="{0B63FE57-744D-46B5-8F65-A80F396EFF5C}" srcOrd="0" destOrd="0" parTransId="{E1ED068B-6E28-49EF-B8CE-8ABCF95C4709}" sibTransId="{8A8FF770-8CC2-485F-B272-3E959F4E4CF3}"/>
    <dgm:cxn modelId="{73AA8620-D94E-425B-B6AF-B3939ECEE316}" type="presOf" srcId="{06FDDCC8-92C7-4D41-965A-043217543FFC}" destId="{5EA77BFA-A70C-4C1F-B9D0-9D10054706CA}" srcOrd="1" destOrd="0" presId="urn:microsoft.com/office/officeart/2008/layout/NameandTitleOrganizationalChart"/>
    <dgm:cxn modelId="{FD9F2721-7FE1-4D3E-BF15-C6C7FF828719}" type="presOf" srcId="{19D913DB-AA8F-4DB4-A16D-697B1B66D389}" destId="{0FF2D810-2DBF-425F-991E-245568F7253F}" srcOrd="0" destOrd="0" presId="urn:microsoft.com/office/officeart/2008/layout/NameandTitleOrganizationalChart"/>
    <dgm:cxn modelId="{3889FC21-9EC2-4C74-8FCC-120AFAA99299}" type="presOf" srcId="{3BADCC3B-48C5-4B78-A1E4-FD1EB71F2AEA}" destId="{D0FAE04C-BFC1-4CE3-A547-4D76099E54E3}" srcOrd="0" destOrd="0" presId="urn:microsoft.com/office/officeart/2008/layout/NameandTitleOrganizationalChart"/>
    <dgm:cxn modelId="{3F7C1526-BF25-45A1-9DC1-1B7021B4BFAF}" type="presOf" srcId="{B146BA67-7190-4206-A953-D8F105C07BDA}" destId="{0E9F48B3-5CA4-4868-A79F-7E6CB787E2FD}" srcOrd="0" destOrd="0" presId="urn:microsoft.com/office/officeart/2008/layout/NameandTitleOrganizationalChart"/>
    <dgm:cxn modelId="{1ED83D39-B5D8-4A01-9020-937B84F0FF0F}" type="presOf" srcId="{C8B71C1D-DD37-416A-8428-9DDDB444EB89}" destId="{3BE3DEAB-9465-452E-A12C-DA943C66B97F}" srcOrd="0" destOrd="0" presId="urn:microsoft.com/office/officeart/2008/layout/NameandTitleOrganizationalChart"/>
    <dgm:cxn modelId="{3FE4A63F-394F-4456-BA61-7DB090761CCD}" type="presOf" srcId="{F53B808E-67D7-430A-82E0-CAC9D96ED5F8}" destId="{1856D1FD-9FE7-4DE9-AF61-9D7891E77E35}" srcOrd="0" destOrd="0" presId="urn:microsoft.com/office/officeart/2008/layout/NameandTitleOrganizationalChart"/>
    <dgm:cxn modelId="{3DE8DC40-6C6D-469F-9FC1-EA2EA1575FDC}" type="presOf" srcId="{F7121688-2A1D-458E-AAD7-4692D4387B1D}" destId="{DBECC449-7D16-45AB-92AB-71287531991F}" srcOrd="0" destOrd="0" presId="urn:microsoft.com/office/officeart/2008/layout/NameandTitleOrganizationalChart"/>
    <dgm:cxn modelId="{DB560C5F-73B2-408C-9079-2E27B7E7536A}" type="presOf" srcId="{8A8FF770-8CC2-485F-B272-3E959F4E4CF3}" destId="{D26570E3-61A6-4D1B-B8AC-A8377E04948D}" srcOrd="0" destOrd="0" presId="urn:microsoft.com/office/officeart/2008/layout/NameandTitleOrganizationalChart"/>
    <dgm:cxn modelId="{0F845361-7070-4629-85F4-A47062E1ECBF}" type="presOf" srcId="{EB16D3CC-D338-4288-B08E-4FBA2F56940D}" destId="{56062AE5-3CAF-40E9-82B5-4F503E6FBDF8}" srcOrd="0" destOrd="0" presId="urn:microsoft.com/office/officeart/2008/layout/NameandTitleOrganizationalChart"/>
    <dgm:cxn modelId="{7F29F944-DCE4-491C-AD9D-AD91AB2A4E80}" type="presOf" srcId="{BA229835-262E-4E65-8E9F-A1D6B0705C80}" destId="{87CB0807-136F-417F-81D8-50DDC896EE5A}" srcOrd="0" destOrd="0" presId="urn:microsoft.com/office/officeart/2008/layout/NameandTitleOrganizationalChart"/>
    <dgm:cxn modelId="{011DC549-BC95-406C-9130-965E69BC5FD4}" type="presOf" srcId="{25FF0BA3-0445-4FC5-8597-A2EEAA9E16EC}" destId="{24A7053B-0E75-41F9-A664-060A82B16F26}" srcOrd="0" destOrd="0" presId="urn:microsoft.com/office/officeart/2008/layout/NameandTitleOrganizationalChart"/>
    <dgm:cxn modelId="{FB7F0351-E8FF-458E-8EBA-6E149BDDC633}" srcId="{0B63FE57-744D-46B5-8F65-A80F396EFF5C}" destId="{ADC79D76-AC80-47D1-9C87-35FA633FCA3C}" srcOrd="0" destOrd="0" parTransId="{25FF0BA3-0445-4FC5-8597-A2EEAA9E16EC}" sibTransId="{7B9B4352-49AD-4210-B168-9B9A7FBD3139}"/>
    <dgm:cxn modelId="{1EB06752-B2EC-4A18-92C7-7FA6FEAC46C5}" type="presOf" srcId="{7D737AAA-ED16-45BD-BA42-DCA2B5D59AD0}" destId="{618F737A-274C-40F8-B28C-BC92EFF99302}" srcOrd="0" destOrd="0" presId="urn:microsoft.com/office/officeart/2008/layout/NameandTitleOrganizationalChart"/>
    <dgm:cxn modelId="{8C057954-8C63-4457-9C55-4A70EEC1CDD4}" srcId="{0B63FE57-744D-46B5-8F65-A80F396EFF5C}" destId="{E01E81DA-D851-46B6-B9F2-DB9A148083B2}" srcOrd="5" destOrd="0" parTransId="{B146BA67-7190-4206-A953-D8F105C07BDA}" sibTransId="{E31367FE-7CF0-4B57-B56C-ED57F4C43B9B}"/>
    <dgm:cxn modelId="{A7516879-9BA3-4DD6-A31B-10C6A77E2E40}" srcId="{0B63FE57-744D-46B5-8F65-A80F396EFF5C}" destId="{4267CE70-06E2-4BCB-9711-578CE4586A69}" srcOrd="1" destOrd="0" parTransId="{FC4F21DF-FE76-4DB1-8B14-BBEDB446F3A2}" sibTransId="{C8B71C1D-DD37-416A-8428-9DDDB444EB89}"/>
    <dgm:cxn modelId="{F07CBD80-3240-461F-B3DB-3DCB0A2C759B}" type="presOf" srcId="{A518AE06-8AA5-46D0-AC16-FC6B07FEF720}" destId="{AFCF1638-27FC-4413-BA55-2BFFCC12CEF2}" srcOrd="0" destOrd="0" presId="urn:microsoft.com/office/officeart/2008/layout/NameandTitleOrganizationalChart"/>
    <dgm:cxn modelId="{3C5B5E81-A735-46F4-9CC0-8E4E6F885986}" srcId="{0B63FE57-744D-46B5-8F65-A80F396EFF5C}" destId="{AE3CED87-ADDF-4870-A6DE-B4315CB0D64E}" srcOrd="6" destOrd="0" parTransId="{792E9526-45CD-4DB9-9A30-10D02D54D9A8}" sibTransId="{1DC07D99-44D7-40A4-A34E-538783425488}"/>
    <dgm:cxn modelId="{D3C55B83-1C5E-4574-8ACA-6879632EBD23}" srcId="{0B63FE57-744D-46B5-8F65-A80F396EFF5C}" destId="{06FDDCC8-92C7-4D41-965A-043217543FFC}" srcOrd="2" destOrd="0" parTransId="{F639F2DE-E2A0-4A67-8F6C-65A1E0B46971}" sibTransId="{4808FDBB-0A0B-4159-B5D0-A52F1FA097D7}"/>
    <dgm:cxn modelId="{DEC2CD86-8A19-42DD-81F4-9322BC5822F6}" type="presOf" srcId="{E01E81DA-D851-46B6-B9F2-DB9A148083B2}" destId="{7FEC0DD2-7F21-4246-86AB-14017FF1264A}" srcOrd="1" destOrd="0" presId="urn:microsoft.com/office/officeart/2008/layout/NameandTitleOrganizationalChart"/>
    <dgm:cxn modelId="{353B98A2-C356-42FF-B9A6-D3DA19DA7E4F}" type="presOf" srcId="{E04E9C5C-C25A-4558-9A57-A5EBBAF1B4A9}" destId="{06486F01-BF16-4C1C-816F-52724EE982C1}" srcOrd="0" destOrd="0" presId="urn:microsoft.com/office/officeart/2008/layout/NameandTitleOrganizationalChart"/>
    <dgm:cxn modelId="{739FA4A2-50CA-4D39-908D-ABAD1A99EFAC}" type="presOf" srcId="{E01E81DA-D851-46B6-B9F2-DB9A148083B2}" destId="{535FF8EF-BECA-4B0B-95A3-A80A00929BA5}" srcOrd="0" destOrd="0" presId="urn:microsoft.com/office/officeart/2008/layout/NameandTitleOrganizationalChart"/>
    <dgm:cxn modelId="{0877D3A2-5B04-4DCE-8B15-8EC55CDC36C9}" type="presOf" srcId="{4808FDBB-0A0B-4159-B5D0-A52F1FA097D7}" destId="{43BCD357-D3E0-474E-A729-43ED2ABB3A10}" srcOrd="0" destOrd="0" presId="urn:microsoft.com/office/officeart/2008/layout/NameandTitleOrganizationalChart"/>
    <dgm:cxn modelId="{227EA7A7-5D1F-4788-B4E1-534AE52E8340}" type="presOf" srcId="{70B5A76C-3898-4D7C-B5F6-8BB1559F2E27}" destId="{45A9792C-40E2-4796-AFB2-A03EB17678EE}" srcOrd="1" destOrd="0" presId="urn:microsoft.com/office/officeart/2008/layout/NameandTitleOrganizationalChart"/>
    <dgm:cxn modelId="{10B690AA-DDF5-41E9-B612-615F7CE4A227}" type="presOf" srcId="{ADC79D76-AC80-47D1-9C87-35FA633FCA3C}" destId="{90449F22-7B40-4318-93F4-9D3553373711}" srcOrd="1" destOrd="0" presId="urn:microsoft.com/office/officeart/2008/layout/NameandTitleOrganizationalChart"/>
    <dgm:cxn modelId="{127F4DAB-41B5-4582-BB9B-6536F36E2147}" srcId="{0B63FE57-744D-46B5-8F65-A80F396EFF5C}" destId="{373F3CB9-18F7-4E4E-8FC9-B9D216CA1714}" srcOrd="9" destOrd="0" parTransId="{E04E9C5C-C25A-4558-9A57-A5EBBAF1B4A9}" sibTransId="{3BADCC3B-48C5-4B78-A1E4-FD1EB71F2AEA}"/>
    <dgm:cxn modelId="{665309AC-1161-4CE3-85C7-0FE98C9E8F16}" type="presOf" srcId="{FDAE417E-7FA6-49DF-8C32-36E4A4D44803}" destId="{482BD038-7FF0-44CF-98B3-ECA0301CC967}" srcOrd="0" destOrd="0" presId="urn:microsoft.com/office/officeart/2008/layout/NameandTitleOrganizationalChart"/>
    <dgm:cxn modelId="{E44A1DAD-A519-40BF-8AD9-E4ED497FDD21}" type="presOf" srcId="{FF43C737-2F89-406F-8086-8BEB47A9B390}" destId="{47EFE498-A701-4CE3-BD69-ABC7A6F6335A}" srcOrd="0" destOrd="0" presId="urn:microsoft.com/office/officeart/2008/layout/NameandTitleOrganizationalChart"/>
    <dgm:cxn modelId="{DA3D5FAD-DF31-4D77-BA6E-452B60546EE8}" type="presOf" srcId="{373F3CB9-18F7-4E4E-8FC9-B9D216CA1714}" destId="{D37090A5-BAC8-46DC-B543-8AAAF2777733}" srcOrd="0" destOrd="0" presId="urn:microsoft.com/office/officeart/2008/layout/NameandTitleOrganizationalChart"/>
    <dgm:cxn modelId="{887E04B0-5DA6-4FD0-B9AE-274D42145A0B}" type="presOf" srcId="{FC4F21DF-FE76-4DB1-8B14-BBEDB446F3A2}" destId="{2B58F3E2-B824-4EF8-9908-24521E775C67}" srcOrd="0" destOrd="0" presId="urn:microsoft.com/office/officeart/2008/layout/NameandTitleOrganizationalChart"/>
    <dgm:cxn modelId="{56834BB2-A30C-44D7-98F1-39B7900D5891}" type="presOf" srcId="{F53B808E-67D7-430A-82E0-CAC9D96ED5F8}" destId="{012E28BC-07B1-48D9-A476-3FB23F90B073}" srcOrd="1" destOrd="0" presId="urn:microsoft.com/office/officeart/2008/layout/NameandTitleOrganizationalChart"/>
    <dgm:cxn modelId="{8CE427B4-A2F7-4B7A-BFB0-6DF2D453184E}" type="presOf" srcId="{2BEF436E-6C2B-4ED1-83AF-DB064F2E8125}" destId="{0C4DEA86-E923-4237-B8A7-FE7FD46C0E00}" srcOrd="0" destOrd="0" presId="urn:microsoft.com/office/officeart/2008/layout/NameandTitleOrganizationalChart"/>
    <dgm:cxn modelId="{DACB00B8-3121-4ECF-92EB-8A6E8E471EAA}" type="presOf" srcId="{2BEF436E-6C2B-4ED1-83AF-DB064F2E8125}" destId="{7332DA19-C6A1-40D1-8FDA-B13298C770B6}" srcOrd="1" destOrd="0" presId="urn:microsoft.com/office/officeart/2008/layout/NameandTitleOrganizationalChart"/>
    <dgm:cxn modelId="{6045B9B9-9EFE-40BF-8B6E-5FCB139B3C18}" srcId="{0B63FE57-744D-46B5-8F65-A80F396EFF5C}" destId="{2BEF436E-6C2B-4ED1-83AF-DB064F2E8125}" srcOrd="7" destOrd="0" parTransId="{65E9169E-9BB6-4D7E-A410-2D134DD2F687}" sibTransId="{EB16D3CC-D338-4288-B08E-4FBA2F56940D}"/>
    <dgm:cxn modelId="{3A4633BA-53E4-467E-88D0-E176986BFAC2}" type="presOf" srcId="{4EA34A05-20CC-4774-9465-A01D104F96DA}" destId="{FE9ADEA2-8545-4A78-9C4C-A9E6F608B591}" srcOrd="0" destOrd="0" presId="urn:microsoft.com/office/officeart/2008/layout/NameandTitleOrganizationalChart"/>
    <dgm:cxn modelId="{045726BE-D938-4A71-9AB2-A0A57C142BEF}" type="presOf" srcId="{AE3CED87-ADDF-4870-A6DE-B4315CB0D64E}" destId="{A27B6DDA-EF72-4DF7-8A7F-67A6C8DC94CC}" srcOrd="1" destOrd="0" presId="urn:microsoft.com/office/officeart/2008/layout/NameandTitleOrganizationalChart"/>
    <dgm:cxn modelId="{C64BAAC0-84C6-4E6E-A863-E1DB70ED9242}" type="presOf" srcId="{1DC07D99-44D7-40A4-A34E-538783425488}" destId="{FDB914E4-6B00-4AAA-8E16-377AE0E9ED72}" srcOrd="0" destOrd="0" presId="urn:microsoft.com/office/officeart/2008/layout/NameandTitleOrganizationalChart"/>
    <dgm:cxn modelId="{D8C927C5-885A-4DA3-9EEE-A85FAAD646B3}" type="presOf" srcId="{AE3CED87-ADDF-4870-A6DE-B4315CB0D64E}" destId="{841CC7D0-E8CD-46D5-8E8B-203C1D9444AB}" srcOrd="0" destOrd="0" presId="urn:microsoft.com/office/officeart/2008/layout/NameandTitleOrganizationalChart"/>
    <dgm:cxn modelId="{55F103C6-BB02-4814-83C9-71A33B979EEA}" srcId="{0B63FE57-744D-46B5-8F65-A80F396EFF5C}" destId="{FDAE417E-7FA6-49DF-8C32-36E4A4D44803}" srcOrd="8" destOrd="0" parTransId="{F7121688-2A1D-458E-AAD7-4692D4387B1D}" sibTransId="{19D913DB-AA8F-4DB4-A16D-697B1B66D389}"/>
    <dgm:cxn modelId="{814532C7-5C3E-4D19-967A-EE825D29621D}" type="presOf" srcId="{4267CE70-06E2-4BCB-9711-578CE4586A69}" destId="{2B464FFC-3652-4490-A291-1D8899214D08}" srcOrd="0" destOrd="0" presId="urn:microsoft.com/office/officeart/2008/layout/NameandTitleOrganizationalChart"/>
    <dgm:cxn modelId="{F0CD40C8-49D8-410C-9E54-F47FABC3DDAA}" srcId="{0B63FE57-744D-46B5-8F65-A80F396EFF5C}" destId="{F53B808E-67D7-430A-82E0-CAC9D96ED5F8}" srcOrd="4" destOrd="0" parTransId="{BA229835-262E-4E65-8E9F-A1D6B0705C80}" sibTransId="{A518AE06-8AA5-46D0-AC16-FC6B07FEF720}"/>
    <dgm:cxn modelId="{8E24F8CD-E95A-4B2B-A489-2957CF882D1F}" srcId="{0B63FE57-744D-46B5-8F65-A80F396EFF5C}" destId="{70B5A76C-3898-4D7C-B5F6-8BB1559F2E27}" srcOrd="3" destOrd="0" parTransId="{4EA34A05-20CC-4774-9465-A01D104F96DA}" sibTransId="{7D737AAA-ED16-45BD-BA42-DCA2B5D59AD0}"/>
    <dgm:cxn modelId="{0053E4D3-A191-4DDB-8068-0FEE48CB3D0F}" type="presOf" srcId="{70B5A76C-3898-4D7C-B5F6-8BB1559F2E27}" destId="{3A3A9458-786B-4B75-A8BD-36245AA7BA3F}" srcOrd="0" destOrd="0" presId="urn:microsoft.com/office/officeart/2008/layout/NameandTitleOrganizationalChart"/>
    <dgm:cxn modelId="{8FA864D8-34BC-439C-A278-646D3C502C10}" type="presOf" srcId="{4267CE70-06E2-4BCB-9711-578CE4586A69}" destId="{3E36D2E9-3E34-48DA-9AB6-0DFA6786D734}" srcOrd="1" destOrd="0" presId="urn:microsoft.com/office/officeart/2008/layout/NameandTitleOrganizationalChart"/>
    <dgm:cxn modelId="{10CC2BDD-D712-4966-99DC-6861B2064C0F}" type="presOf" srcId="{FDAE417E-7FA6-49DF-8C32-36E4A4D44803}" destId="{F7F74BA7-B7B3-49CF-A6A5-B3D3B55F4523}" srcOrd="1" destOrd="0" presId="urn:microsoft.com/office/officeart/2008/layout/NameandTitleOrganizationalChart"/>
    <dgm:cxn modelId="{DC6221DF-5078-4160-BD35-06523A856BE0}" type="presOf" srcId="{65E9169E-9BB6-4D7E-A410-2D134DD2F687}" destId="{2D6B5227-D82C-4F5B-8959-6EB03B042539}" srcOrd="0" destOrd="0" presId="urn:microsoft.com/office/officeart/2008/layout/NameandTitleOrganizationalChart"/>
    <dgm:cxn modelId="{9A34D1E2-23D9-4A74-8103-8147C895F1A3}" type="presOf" srcId="{0B63FE57-744D-46B5-8F65-A80F396EFF5C}" destId="{30DB0FCE-502C-45C2-81F3-04C70733C67F}" srcOrd="0" destOrd="0" presId="urn:microsoft.com/office/officeart/2008/layout/NameandTitleOrganizationalChart"/>
    <dgm:cxn modelId="{FB9664E3-F79B-40CF-B3BF-9A911907E46B}" type="presOf" srcId="{7B9B4352-49AD-4210-B168-9B9A7FBD3139}" destId="{AAE064C8-0C49-486A-BD15-68FD6A439976}" srcOrd="0" destOrd="0" presId="urn:microsoft.com/office/officeart/2008/layout/NameandTitleOrganizationalChart"/>
    <dgm:cxn modelId="{926F98E3-B289-4CF9-B6CB-FA85D85CD2F2}" type="presOf" srcId="{ADC79D76-AC80-47D1-9C87-35FA633FCA3C}" destId="{5424E779-5FCD-4927-8338-42425E83B37E}" srcOrd="0" destOrd="0" presId="urn:microsoft.com/office/officeart/2008/layout/NameandTitleOrganizationalChart"/>
    <dgm:cxn modelId="{C4A187ED-54AC-4AB8-8C2B-D3123FA2A937}" type="presOf" srcId="{792E9526-45CD-4DB9-9A30-10D02D54D9A8}" destId="{4E34F340-242B-4AD1-9479-C8608739E8A7}" srcOrd="0" destOrd="0" presId="urn:microsoft.com/office/officeart/2008/layout/NameandTitleOrganizationalChart"/>
    <dgm:cxn modelId="{0DC123FA-3A98-4ADD-A16D-05BA54B06D90}" type="presOf" srcId="{06FDDCC8-92C7-4D41-965A-043217543FFC}" destId="{2EBC36B0-0199-475B-BFF8-10C42E694945}" srcOrd="0" destOrd="0" presId="urn:microsoft.com/office/officeart/2008/layout/NameandTitleOrganizationalChart"/>
    <dgm:cxn modelId="{368A6B76-F10E-46EC-AA90-CDBE56CBBC0E}" type="presParOf" srcId="{47EFE498-A701-4CE3-BD69-ABC7A6F6335A}" destId="{B8AFAEF1-47ED-4DBF-B2FC-C17EC6196D57}" srcOrd="0" destOrd="0" presId="urn:microsoft.com/office/officeart/2008/layout/NameandTitleOrganizationalChart"/>
    <dgm:cxn modelId="{6159E192-BC17-4684-8B94-C517D1A5BDA7}" type="presParOf" srcId="{B8AFAEF1-47ED-4DBF-B2FC-C17EC6196D57}" destId="{B6FD735F-9E4F-45D6-85DE-29A548779CFD}" srcOrd="0" destOrd="0" presId="urn:microsoft.com/office/officeart/2008/layout/NameandTitleOrganizationalChart"/>
    <dgm:cxn modelId="{239D04CA-1806-4C61-BC14-205F23427541}" type="presParOf" srcId="{B6FD735F-9E4F-45D6-85DE-29A548779CFD}" destId="{30DB0FCE-502C-45C2-81F3-04C70733C67F}" srcOrd="0" destOrd="0" presId="urn:microsoft.com/office/officeart/2008/layout/NameandTitleOrganizationalChart"/>
    <dgm:cxn modelId="{5F768217-69BF-402A-9938-6CF8D0348C78}" type="presParOf" srcId="{B6FD735F-9E4F-45D6-85DE-29A548779CFD}" destId="{D26570E3-61A6-4D1B-B8AC-A8377E04948D}" srcOrd="1" destOrd="0" presId="urn:microsoft.com/office/officeart/2008/layout/NameandTitleOrganizationalChart"/>
    <dgm:cxn modelId="{A7DF1E29-D2C6-475D-AC79-9C109A72ED9B}" type="presParOf" srcId="{B6FD735F-9E4F-45D6-85DE-29A548779CFD}" destId="{A5535D3D-F01F-47AD-9453-6F105FA0E3A7}" srcOrd="2" destOrd="0" presId="urn:microsoft.com/office/officeart/2008/layout/NameandTitleOrganizationalChart"/>
    <dgm:cxn modelId="{1BDB8677-026E-4EF2-BB26-805F163940F7}" type="presParOf" srcId="{B8AFAEF1-47ED-4DBF-B2FC-C17EC6196D57}" destId="{8331C486-64BC-447E-BBE3-61D0F53022B1}" srcOrd="1" destOrd="0" presId="urn:microsoft.com/office/officeart/2008/layout/NameandTitleOrganizationalChart"/>
    <dgm:cxn modelId="{9C47B072-D2FE-4C21-A8A8-E3BA2BFF5435}" type="presParOf" srcId="{8331C486-64BC-447E-BBE3-61D0F53022B1}" destId="{24A7053B-0E75-41F9-A664-060A82B16F26}" srcOrd="0" destOrd="0" presId="urn:microsoft.com/office/officeart/2008/layout/NameandTitleOrganizationalChart"/>
    <dgm:cxn modelId="{64852B50-94C0-4A35-9DF5-C278FAB8AF4A}" type="presParOf" srcId="{8331C486-64BC-447E-BBE3-61D0F53022B1}" destId="{2AECA7AD-8A46-4A3A-AFC0-EEDB58F101D4}" srcOrd="1" destOrd="0" presId="urn:microsoft.com/office/officeart/2008/layout/NameandTitleOrganizationalChart"/>
    <dgm:cxn modelId="{FF9839F3-0702-4CA2-8651-BCB52BCE5385}" type="presParOf" srcId="{2AECA7AD-8A46-4A3A-AFC0-EEDB58F101D4}" destId="{A88FD77D-3890-4ED5-A552-EBF4A079DFCA}" srcOrd="0" destOrd="0" presId="urn:microsoft.com/office/officeart/2008/layout/NameandTitleOrganizationalChart"/>
    <dgm:cxn modelId="{3C8B43CF-A06B-4F37-A867-34E1EADA897A}" type="presParOf" srcId="{A88FD77D-3890-4ED5-A552-EBF4A079DFCA}" destId="{5424E779-5FCD-4927-8338-42425E83B37E}" srcOrd="0" destOrd="0" presId="urn:microsoft.com/office/officeart/2008/layout/NameandTitleOrganizationalChart"/>
    <dgm:cxn modelId="{32FDBEB1-DE74-4D7D-B216-30FD60466CF2}" type="presParOf" srcId="{A88FD77D-3890-4ED5-A552-EBF4A079DFCA}" destId="{AAE064C8-0C49-486A-BD15-68FD6A439976}" srcOrd="1" destOrd="0" presId="urn:microsoft.com/office/officeart/2008/layout/NameandTitleOrganizationalChart"/>
    <dgm:cxn modelId="{2D071B30-66E4-4AB8-84F5-E10FC675FB93}" type="presParOf" srcId="{A88FD77D-3890-4ED5-A552-EBF4A079DFCA}" destId="{90449F22-7B40-4318-93F4-9D3553373711}" srcOrd="2" destOrd="0" presId="urn:microsoft.com/office/officeart/2008/layout/NameandTitleOrganizationalChart"/>
    <dgm:cxn modelId="{BFF675E7-2D6D-46DA-9940-AA18523A9E01}" type="presParOf" srcId="{2AECA7AD-8A46-4A3A-AFC0-EEDB58F101D4}" destId="{105C1F91-85A1-4A19-B398-06BC03F0843C}" srcOrd="1" destOrd="0" presId="urn:microsoft.com/office/officeart/2008/layout/NameandTitleOrganizationalChart"/>
    <dgm:cxn modelId="{93BBAFA5-5480-4E29-A73B-C13A124ECCFF}" type="presParOf" srcId="{2AECA7AD-8A46-4A3A-AFC0-EEDB58F101D4}" destId="{72487BA0-EB09-49CB-B78D-A6BEE5E79352}" srcOrd="2" destOrd="0" presId="urn:microsoft.com/office/officeart/2008/layout/NameandTitleOrganizationalChart"/>
    <dgm:cxn modelId="{40AF7916-3297-480F-98F1-C02927E958BC}" type="presParOf" srcId="{8331C486-64BC-447E-BBE3-61D0F53022B1}" destId="{2B58F3E2-B824-4EF8-9908-24521E775C67}" srcOrd="2" destOrd="0" presId="urn:microsoft.com/office/officeart/2008/layout/NameandTitleOrganizationalChart"/>
    <dgm:cxn modelId="{B5E1DF31-1CB4-4405-9047-6848830203AA}" type="presParOf" srcId="{8331C486-64BC-447E-BBE3-61D0F53022B1}" destId="{56EE3134-5E8D-4E76-AC19-098944634BDE}" srcOrd="3" destOrd="0" presId="urn:microsoft.com/office/officeart/2008/layout/NameandTitleOrganizationalChart"/>
    <dgm:cxn modelId="{E9119F06-60E5-46D0-87E4-D815A4F503CB}" type="presParOf" srcId="{56EE3134-5E8D-4E76-AC19-098944634BDE}" destId="{D32F4A1C-FE23-4E1B-915D-09176E1B3C59}" srcOrd="0" destOrd="0" presId="urn:microsoft.com/office/officeart/2008/layout/NameandTitleOrganizationalChart"/>
    <dgm:cxn modelId="{D3C7F0E9-C406-47E8-89D9-238AA9498A82}" type="presParOf" srcId="{D32F4A1C-FE23-4E1B-915D-09176E1B3C59}" destId="{2B464FFC-3652-4490-A291-1D8899214D08}" srcOrd="0" destOrd="0" presId="urn:microsoft.com/office/officeart/2008/layout/NameandTitleOrganizationalChart"/>
    <dgm:cxn modelId="{006CA800-D869-44BD-8AAE-66C956A68B46}" type="presParOf" srcId="{D32F4A1C-FE23-4E1B-915D-09176E1B3C59}" destId="{3BE3DEAB-9465-452E-A12C-DA943C66B97F}" srcOrd="1" destOrd="0" presId="urn:microsoft.com/office/officeart/2008/layout/NameandTitleOrganizationalChart"/>
    <dgm:cxn modelId="{A92709C4-64C5-41DD-9418-E664C26E3793}" type="presParOf" srcId="{D32F4A1C-FE23-4E1B-915D-09176E1B3C59}" destId="{3E36D2E9-3E34-48DA-9AB6-0DFA6786D734}" srcOrd="2" destOrd="0" presId="urn:microsoft.com/office/officeart/2008/layout/NameandTitleOrganizationalChart"/>
    <dgm:cxn modelId="{7CF614BB-EEB2-4E0C-8D0E-E7ADB26EAAE9}" type="presParOf" srcId="{56EE3134-5E8D-4E76-AC19-098944634BDE}" destId="{35ACBBAF-A5B0-4025-8896-AF7E2F40FE9F}" srcOrd="1" destOrd="0" presId="urn:microsoft.com/office/officeart/2008/layout/NameandTitleOrganizationalChart"/>
    <dgm:cxn modelId="{EFE98A10-FC51-422F-99EE-8048B0B14891}" type="presParOf" srcId="{56EE3134-5E8D-4E76-AC19-098944634BDE}" destId="{6F40CF32-DBC9-4F99-8071-75120F34BD4B}" srcOrd="2" destOrd="0" presId="urn:microsoft.com/office/officeart/2008/layout/NameandTitleOrganizationalChart"/>
    <dgm:cxn modelId="{CC2D0D45-2E61-4EC5-9B91-21E968407D3A}" type="presParOf" srcId="{8331C486-64BC-447E-BBE3-61D0F53022B1}" destId="{49298C82-5DB3-4E34-B3D5-7F2AC47A50B7}" srcOrd="4" destOrd="0" presId="urn:microsoft.com/office/officeart/2008/layout/NameandTitleOrganizationalChart"/>
    <dgm:cxn modelId="{DAB00D5A-0961-49D7-BC65-A9EBC85899CA}" type="presParOf" srcId="{8331C486-64BC-447E-BBE3-61D0F53022B1}" destId="{C45E4783-2DE1-4F24-B860-D37469BAFA92}" srcOrd="5" destOrd="0" presId="urn:microsoft.com/office/officeart/2008/layout/NameandTitleOrganizationalChart"/>
    <dgm:cxn modelId="{9851A688-7A2A-4FF6-B441-2C71E5934727}" type="presParOf" srcId="{C45E4783-2DE1-4F24-B860-D37469BAFA92}" destId="{264C7E3E-277B-44E1-B84D-5DFC925026A3}" srcOrd="0" destOrd="0" presId="urn:microsoft.com/office/officeart/2008/layout/NameandTitleOrganizationalChart"/>
    <dgm:cxn modelId="{EA454ED2-0FF4-4E18-BED0-825836496FDE}" type="presParOf" srcId="{264C7E3E-277B-44E1-B84D-5DFC925026A3}" destId="{2EBC36B0-0199-475B-BFF8-10C42E694945}" srcOrd="0" destOrd="0" presId="urn:microsoft.com/office/officeart/2008/layout/NameandTitleOrganizationalChart"/>
    <dgm:cxn modelId="{48639548-8EED-4CEF-A630-80F87D0C6EED}" type="presParOf" srcId="{264C7E3E-277B-44E1-B84D-5DFC925026A3}" destId="{43BCD357-D3E0-474E-A729-43ED2ABB3A10}" srcOrd="1" destOrd="0" presId="urn:microsoft.com/office/officeart/2008/layout/NameandTitleOrganizationalChart"/>
    <dgm:cxn modelId="{77E3ADFF-40B7-4BB6-966B-A211055D088E}" type="presParOf" srcId="{264C7E3E-277B-44E1-B84D-5DFC925026A3}" destId="{5EA77BFA-A70C-4C1F-B9D0-9D10054706CA}" srcOrd="2" destOrd="0" presId="urn:microsoft.com/office/officeart/2008/layout/NameandTitleOrganizationalChart"/>
    <dgm:cxn modelId="{04A4A2D7-A1D4-4845-86CE-484FC46C571B}" type="presParOf" srcId="{C45E4783-2DE1-4F24-B860-D37469BAFA92}" destId="{94F535B6-1E70-49C7-9208-2DDAC718FD30}" srcOrd="1" destOrd="0" presId="urn:microsoft.com/office/officeart/2008/layout/NameandTitleOrganizationalChart"/>
    <dgm:cxn modelId="{9AB786BE-8574-4F2C-819D-1CFA0130F79A}" type="presParOf" srcId="{C45E4783-2DE1-4F24-B860-D37469BAFA92}" destId="{1461E718-F6A8-4E1F-83BF-8876D77DF5C0}" srcOrd="2" destOrd="0" presId="urn:microsoft.com/office/officeart/2008/layout/NameandTitleOrganizationalChart"/>
    <dgm:cxn modelId="{F2A3C182-D151-4D83-926C-62326E67D004}" type="presParOf" srcId="{8331C486-64BC-447E-BBE3-61D0F53022B1}" destId="{FE9ADEA2-8545-4A78-9C4C-A9E6F608B591}" srcOrd="6" destOrd="0" presId="urn:microsoft.com/office/officeart/2008/layout/NameandTitleOrganizationalChart"/>
    <dgm:cxn modelId="{422CC152-EB97-4A72-A9D7-6C3C729A04B7}" type="presParOf" srcId="{8331C486-64BC-447E-BBE3-61D0F53022B1}" destId="{5DD11EC5-EB58-4731-94ED-0C597738235B}" srcOrd="7" destOrd="0" presId="urn:microsoft.com/office/officeart/2008/layout/NameandTitleOrganizationalChart"/>
    <dgm:cxn modelId="{7A99865C-7F8B-4450-83D8-27EF48A4A7C8}" type="presParOf" srcId="{5DD11EC5-EB58-4731-94ED-0C597738235B}" destId="{7E1B939E-188B-47AF-A849-DA57FC918E4E}" srcOrd="0" destOrd="0" presId="urn:microsoft.com/office/officeart/2008/layout/NameandTitleOrganizationalChart"/>
    <dgm:cxn modelId="{1467EEEB-504A-427F-8900-A8A70FEF3A52}" type="presParOf" srcId="{7E1B939E-188B-47AF-A849-DA57FC918E4E}" destId="{3A3A9458-786B-4B75-A8BD-36245AA7BA3F}" srcOrd="0" destOrd="0" presId="urn:microsoft.com/office/officeart/2008/layout/NameandTitleOrganizationalChart"/>
    <dgm:cxn modelId="{DE7D621A-0D46-494C-85A0-B3E8679111D4}" type="presParOf" srcId="{7E1B939E-188B-47AF-A849-DA57FC918E4E}" destId="{618F737A-274C-40F8-B28C-BC92EFF99302}" srcOrd="1" destOrd="0" presId="urn:microsoft.com/office/officeart/2008/layout/NameandTitleOrganizationalChart"/>
    <dgm:cxn modelId="{4DA35F00-4A7D-4BF7-AE39-F5D89537A36E}" type="presParOf" srcId="{7E1B939E-188B-47AF-A849-DA57FC918E4E}" destId="{45A9792C-40E2-4796-AFB2-A03EB17678EE}" srcOrd="2" destOrd="0" presId="urn:microsoft.com/office/officeart/2008/layout/NameandTitleOrganizationalChart"/>
    <dgm:cxn modelId="{D53C44CB-466A-4F22-A1EB-C3624324F21B}" type="presParOf" srcId="{5DD11EC5-EB58-4731-94ED-0C597738235B}" destId="{0D08EEBE-EB17-4AF0-9FDC-D9309AB11B7D}" srcOrd="1" destOrd="0" presId="urn:microsoft.com/office/officeart/2008/layout/NameandTitleOrganizationalChart"/>
    <dgm:cxn modelId="{2F077840-0022-45A3-8EF6-E4F629674FC9}" type="presParOf" srcId="{5DD11EC5-EB58-4731-94ED-0C597738235B}" destId="{56474027-036F-4634-AD84-0622AB13EE4C}" srcOrd="2" destOrd="0" presId="urn:microsoft.com/office/officeart/2008/layout/NameandTitleOrganizationalChart"/>
    <dgm:cxn modelId="{3EAF08C2-C611-4FC5-A9BB-6240B3F2AE11}" type="presParOf" srcId="{8331C486-64BC-447E-BBE3-61D0F53022B1}" destId="{87CB0807-136F-417F-81D8-50DDC896EE5A}" srcOrd="8" destOrd="0" presId="urn:microsoft.com/office/officeart/2008/layout/NameandTitleOrganizationalChart"/>
    <dgm:cxn modelId="{3AFD6503-6A37-4918-83AE-C05A3DE5D74F}" type="presParOf" srcId="{8331C486-64BC-447E-BBE3-61D0F53022B1}" destId="{65BBA0BB-E224-478F-AD69-A866D0A2FBAE}" srcOrd="9" destOrd="0" presId="urn:microsoft.com/office/officeart/2008/layout/NameandTitleOrganizationalChart"/>
    <dgm:cxn modelId="{55AD44C5-5373-427C-9C74-802ABA102C5E}" type="presParOf" srcId="{65BBA0BB-E224-478F-AD69-A866D0A2FBAE}" destId="{2F4B0D86-D820-4792-9BDE-240F1DC6D732}" srcOrd="0" destOrd="0" presId="urn:microsoft.com/office/officeart/2008/layout/NameandTitleOrganizationalChart"/>
    <dgm:cxn modelId="{90936BD9-ACD6-4B14-B26F-FFCFB58C0AE5}" type="presParOf" srcId="{2F4B0D86-D820-4792-9BDE-240F1DC6D732}" destId="{1856D1FD-9FE7-4DE9-AF61-9D7891E77E35}" srcOrd="0" destOrd="0" presId="urn:microsoft.com/office/officeart/2008/layout/NameandTitleOrganizationalChart"/>
    <dgm:cxn modelId="{24891B7B-B9DF-43F8-9A13-DAB266B26328}" type="presParOf" srcId="{2F4B0D86-D820-4792-9BDE-240F1DC6D732}" destId="{AFCF1638-27FC-4413-BA55-2BFFCC12CEF2}" srcOrd="1" destOrd="0" presId="urn:microsoft.com/office/officeart/2008/layout/NameandTitleOrganizationalChart"/>
    <dgm:cxn modelId="{FA43879D-D5E7-48A4-A450-5E871EF72AD6}" type="presParOf" srcId="{2F4B0D86-D820-4792-9BDE-240F1DC6D732}" destId="{012E28BC-07B1-48D9-A476-3FB23F90B073}" srcOrd="2" destOrd="0" presId="urn:microsoft.com/office/officeart/2008/layout/NameandTitleOrganizationalChart"/>
    <dgm:cxn modelId="{6725F406-05DF-4A6D-900A-05CB7D15D363}" type="presParOf" srcId="{65BBA0BB-E224-478F-AD69-A866D0A2FBAE}" destId="{7FA0B426-F720-4DE0-9589-11D73C217E40}" srcOrd="1" destOrd="0" presId="urn:microsoft.com/office/officeart/2008/layout/NameandTitleOrganizationalChart"/>
    <dgm:cxn modelId="{5BB45951-7EF9-414A-BB75-F9B7CB9B8AF1}" type="presParOf" srcId="{65BBA0BB-E224-478F-AD69-A866D0A2FBAE}" destId="{AF53CEE8-807F-438B-BE6C-21D479CB122D}" srcOrd="2" destOrd="0" presId="urn:microsoft.com/office/officeart/2008/layout/NameandTitleOrganizationalChart"/>
    <dgm:cxn modelId="{B1279529-1AA3-479A-A0EC-E8ACC4BEF993}" type="presParOf" srcId="{8331C486-64BC-447E-BBE3-61D0F53022B1}" destId="{0E9F48B3-5CA4-4868-A79F-7E6CB787E2FD}" srcOrd="10" destOrd="0" presId="urn:microsoft.com/office/officeart/2008/layout/NameandTitleOrganizationalChart"/>
    <dgm:cxn modelId="{6FB9C133-5DAE-4168-B4CA-39852789D8E9}" type="presParOf" srcId="{8331C486-64BC-447E-BBE3-61D0F53022B1}" destId="{C13E9557-06D9-43D2-8BF5-E103D73D10EA}" srcOrd="11" destOrd="0" presId="urn:microsoft.com/office/officeart/2008/layout/NameandTitleOrganizationalChart"/>
    <dgm:cxn modelId="{E4D93722-AC8E-4E47-A8BB-CE3E6A3B7539}" type="presParOf" srcId="{C13E9557-06D9-43D2-8BF5-E103D73D10EA}" destId="{C99B58C0-0D98-4523-81CB-6FA5CA063276}" srcOrd="0" destOrd="0" presId="urn:microsoft.com/office/officeart/2008/layout/NameandTitleOrganizationalChart"/>
    <dgm:cxn modelId="{FDD8328D-BBE1-4AF4-81B6-A0FBAAB4FB4E}" type="presParOf" srcId="{C99B58C0-0D98-4523-81CB-6FA5CA063276}" destId="{535FF8EF-BECA-4B0B-95A3-A80A00929BA5}" srcOrd="0" destOrd="0" presId="urn:microsoft.com/office/officeart/2008/layout/NameandTitleOrganizationalChart"/>
    <dgm:cxn modelId="{E20B87E7-F031-4A62-A848-C4231C3094EE}" type="presParOf" srcId="{C99B58C0-0D98-4523-81CB-6FA5CA063276}" destId="{F1C827BE-5863-4715-94C8-42AF730D22CE}" srcOrd="1" destOrd="0" presId="urn:microsoft.com/office/officeart/2008/layout/NameandTitleOrganizationalChart"/>
    <dgm:cxn modelId="{8A0EFB19-D629-44D5-9FE0-2326C939BD87}" type="presParOf" srcId="{C99B58C0-0D98-4523-81CB-6FA5CA063276}" destId="{7FEC0DD2-7F21-4246-86AB-14017FF1264A}" srcOrd="2" destOrd="0" presId="urn:microsoft.com/office/officeart/2008/layout/NameandTitleOrganizationalChart"/>
    <dgm:cxn modelId="{A3891742-F3FE-43BE-9D54-D2005286FBFA}" type="presParOf" srcId="{C13E9557-06D9-43D2-8BF5-E103D73D10EA}" destId="{7EC904B0-90ED-4FBA-B4B0-F570A0022A41}" srcOrd="1" destOrd="0" presId="urn:microsoft.com/office/officeart/2008/layout/NameandTitleOrganizationalChart"/>
    <dgm:cxn modelId="{4DDECAD2-B864-433F-BF45-F8AB41DF921B}" type="presParOf" srcId="{C13E9557-06D9-43D2-8BF5-E103D73D10EA}" destId="{0F483B9D-6280-469F-9218-C2B0926A1B66}" srcOrd="2" destOrd="0" presId="urn:microsoft.com/office/officeart/2008/layout/NameandTitleOrganizationalChart"/>
    <dgm:cxn modelId="{D56BF9D5-2F6F-4F09-9302-AF29B45C1468}" type="presParOf" srcId="{8331C486-64BC-447E-BBE3-61D0F53022B1}" destId="{4E34F340-242B-4AD1-9479-C8608739E8A7}" srcOrd="12" destOrd="0" presId="urn:microsoft.com/office/officeart/2008/layout/NameandTitleOrganizationalChart"/>
    <dgm:cxn modelId="{1DDCC274-7164-4CB6-A012-280088C420DC}" type="presParOf" srcId="{8331C486-64BC-447E-BBE3-61D0F53022B1}" destId="{23F402F3-CA3E-46F6-9BE0-2A82E2EFAA90}" srcOrd="13" destOrd="0" presId="urn:microsoft.com/office/officeart/2008/layout/NameandTitleOrganizationalChart"/>
    <dgm:cxn modelId="{AAFA3418-FF97-4B02-969C-FBCBFAB86678}" type="presParOf" srcId="{23F402F3-CA3E-46F6-9BE0-2A82E2EFAA90}" destId="{257AB6EF-D31A-4CF7-A46D-9C2C417071CD}" srcOrd="0" destOrd="0" presId="urn:microsoft.com/office/officeart/2008/layout/NameandTitleOrganizationalChart"/>
    <dgm:cxn modelId="{30DA7C48-93E5-4FEC-93E9-1AF830084554}" type="presParOf" srcId="{257AB6EF-D31A-4CF7-A46D-9C2C417071CD}" destId="{841CC7D0-E8CD-46D5-8E8B-203C1D9444AB}" srcOrd="0" destOrd="0" presId="urn:microsoft.com/office/officeart/2008/layout/NameandTitleOrganizationalChart"/>
    <dgm:cxn modelId="{05DB5EA8-4621-4F64-A38F-4080BD2484F0}" type="presParOf" srcId="{257AB6EF-D31A-4CF7-A46D-9C2C417071CD}" destId="{FDB914E4-6B00-4AAA-8E16-377AE0E9ED72}" srcOrd="1" destOrd="0" presId="urn:microsoft.com/office/officeart/2008/layout/NameandTitleOrganizationalChart"/>
    <dgm:cxn modelId="{C6D1D194-74C2-49BB-8361-95D7580BE1F2}" type="presParOf" srcId="{257AB6EF-D31A-4CF7-A46D-9C2C417071CD}" destId="{A27B6DDA-EF72-4DF7-8A7F-67A6C8DC94CC}" srcOrd="2" destOrd="0" presId="urn:microsoft.com/office/officeart/2008/layout/NameandTitleOrganizationalChart"/>
    <dgm:cxn modelId="{264172B5-DA21-456A-9A2C-52C4D10EF4C6}" type="presParOf" srcId="{23F402F3-CA3E-46F6-9BE0-2A82E2EFAA90}" destId="{2C55D322-8CBB-4FB9-B2C0-44F4CB4208BA}" srcOrd="1" destOrd="0" presId="urn:microsoft.com/office/officeart/2008/layout/NameandTitleOrganizationalChart"/>
    <dgm:cxn modelId="{BF938CF1-08C2-45D6-857E-5B3C11F0291F}" type="presParOf" srcId="{23F402F3-CA3E-46F6-9BE0-2A82E2EFAA90}" destId="{C9FD7DC4-FF3E-4DED-8599-C057AB5BB938}" srcOrd="2" destOrd="0" presId="urn:microsoft.com/office/officeart/2008/layout/NameandTitleOrganizationalChart"/>
    <dgm:cxn modelId="{1D6FAF9C-B1F9-47E9-B435-A5B5B113D638}" type="presParOf" srcId="{8331C486-64BC-447E-BBE3-61D0F53022B1}" destId="{2D6B5227-D82C-4F5B-8959-6EB03B042539}" srcOrd="14" destOrd="0" presId="urn:microsoft.com/office/officeart/2008/layout/NameandTitleOrganizationalChart"/>
    <dgm:cxn modelId="{68A7FC7E-3824-4BC2-B51E-35B59D39F7C3}" type="presParOf" srcId="{8331C486-64BC-447E-BBE3-61D0F53022B1}" destId="{DE3F4B5F-3981-48F4-8F9E-5B8E4AC6D9CB}" srcOrd="15" destOrd="0" presId="urn:microsoft.com/office/officeart/2008/layout/NameandTitleOrganizationalChart"/>
    <dgm:cxn modelId="{409BEA10-9F7A-46C3-B5D7-A7FB0F2668A7}" type="presParOf" srcId="{DE3F4B5F-3981-48F4-8F9E-5B8E4AC6D9CB}" destId="{0BEACCF5-3AE9-4931-A052-4C33A67677F3}" srcOrd="0" destOrd="0" presId="urn:microsoft.com/office/officeart/2008/layout/NameandTitleOrganizationalChart"/>
    <dgm:cxn modelId="{32ECE2F2-1A07-4CE5-B8C2-93701939CFD1}" type="presParOf" srcId="{0BEACCF5-3AE9-4931-A052-4C33A67677F3}" destId="{0C4DEA86-E923-4237-B8A7-FE7FD46C0E00}" srcOrd="0" destOrd="0" presId="urn:microsoft.com/office/officeart/2008/layout/NameandTitleOrganizationalChart"/>
    <dgm:cxn modelId="{68A5B798-DCEC-4646-ADF4-18C652FBBF88}" type="presParOf" srcId="{0BEACCF5-3AE9-4931-A052-4C33A67677F3}" destId="{56062AE5-3CAF-40E9-82B5-4F503E6FBDF8}" srcOrd="1" destOrd="0" presId="urn:microsoft.com/office/officeart/2008/layout/NameandTitleOrganizationalChart"/>
    <dgm:cxn modelId="{CB64E1D6-20AE-47AC-9A69-3E3CB5633C7B}" type="presParOf" srcId="{0BEACCF5-3AE9-4931-A052-4C33A67677F3}" destId="{7332DA19-C6A1-40D1-8FDA-B13298C770B6}" srcOrd="2" destOrd="0" presId="urn:microsoft.com/office/officeart/2008/layout/NameandTitleOrganizationalChart"/>
    <dgm:cxn modelId="{B24635FB-377D-46EB-9358-460BD1DD5CDA}" type="presParOf" srcId="{DE3F4B5F-3981-48F4-8F9E-5B8E4AC6D9CB}" destId="{4DE4004B-4F06-48CC-8B10-572E0A6CF2AB}" srcOrd="1" destOrd="0" presId="urn:microsoft.com/office/officeart/2008/layout/NameandTitleOrganizationalChart"/>
    <dgm:cxn modelId="{2CBC91ED-A87C-48D9-B043-DC797BCFF0A3}" type="presParOf" srcId="{DE3F4B5F-3981-48F4-8F9E-5B8E4AC6D9CB}" destId="{479FD4E4-C41D-45BC-9D62-09850F35D9E3}" srcOrd="2" destOrd="0" presId="urn:microsoft.com/office/officeart/2008/layout/NameandTitleOrganizationalChart"/>
    <dgm:cxn modelId="{F6BD9602-4C2C-4928-BF89-FD82D8BCA842}" type="presParOf" srcId="{8331C486-64BC-447E-BBE3-61D0F53022B1}" destId="{DBECC449-7D16-45AB-92AB-71287531991F}" srcOrd="16" destOrd="0" presId="urn:microsoft.com/office/officeart/2008/layout/NameandTitleOrganizationalChart"/>
    <dgm:cxn modelId="{B123E0A1-A355-4224-AC09-78958ABDEA8E}" type="presParOf" srcId="{8331C486-64BC-447E-BBE3-61D0F53022B1}" destId="{9D81E3A7-0A44-48AD-8210-B23932617575}" srcOrd="17" destOrd="0" presId="urn:microsoft.com/office/officeart/2008/layout/NameandTitleOrganizationalChart"/>
    <dgm:cxn modelId="{44700860-57D5-4F23-A654-84FC1198BC1B}" type="presParOf" srcId="{9D81E3A7-0A44-48AD-8210-B23932617575}" destId="{48C1CB03-E249-43B5-AE6B-CC7CE4B7EC35}" srcOrd="0" destOrd="0" presId="urn:microsoft.com/office/officeart/2008/layout/NameandTitleOrganizationalChart"/>
    <dgm:cxn modelId="{8B76CDB3-94D0-4A62-9B69-27D5FDE975BF}" type="presParOf" srcId="{48C1CB03-E249-43B5-AE6B-CC7CE4B7EC35}" destId="{482BD038-7FF0-44CF-98B3-ECA0301CC967}" srcOrd="0" destOrd="0" presId="urn:microsoft.com/office/officeart/2008/layout/NameandTitleOrganizationalChart"/>
    <dgm:cxn modelId="{2A72A4A5-74EA-45A8-BD94-81B974C6D460}" type="presParOf" srcId="{48C1CB03-E249-43B5-AE6B-CC7CE4B7EC35}" destId="{0FF2D810-2DBF-425F-991E-245568F7253F}" srcOrd="1" destOrd="0" presId="urn:microsoft.com/office/officeart/2008/layout/NameandTitleOrganizationalChart"/>
    <dgm:cxn modelId="{A6FDEF71-E783-4805-BDC3-97E1DE430DF3}" type="presParOf" srcId="{48C1CB03-E249-43B5-AE6B-CC7CE4B7EC35}" destId="{F7F74BA7-B7B3-49CF-A6A5-B3D3B55F4523}" srcOrd="2" destOrd="0" presId="urn:microsoft.com/office/officeart/2008/layout/NameandTitleOrganizationalChart"/>
    <dgm:cxn modelId="{0475447D-EBC5-4C2E-8F1C-B17013A38882}" type="presParOf" srcId="{9D81E3A7-0A44-48AD-8210-B23932617575}" destId="{61788026-828D-4C11-AB8F-BF89A4F7B4E7}" srcOrd="1" destOrd="0" presId="urn:microsoft.com/office/officeart/2008/layout/NameandTitleOrganizationalChart"/>
    <dgm:cxn modelId="{91442E79-1D1F-4EF4-B689-1318132896FC}" type="presParOf" srcId="{9D81E3A7-0A44-48AD-8210-B23932617575}" destId="{77657BE7-9973-4606-9AB7-6BE694BF3F1E}" srcOrd="2" destOrd="0" presId="urn:microsoft.com/office/officeart/2008/layout/NameandTitleOrganizationalChart"/>
    <dgm:cxn modelId="{3AF7021A-FF52-49B8-AAE1-0053D4AA9016}" type="presParOf" srcId="{8331C486-64BC-447E-BBE3-61D0F53022B1}" destId="{06486F01-BF16-4C1C-816F-52724EE982C1}" srcOrd="18" destOrd="0" presId="urn:microsoft.com/office/officeart/2008/layout/NameandTitleOrganizationalChart"/>
    <dgm:cxn modelId="{C2617AB4-A037-4E78-860A-A686F55FD1FB}" type="presParOf" srcId="{8331C486-64BC-447E-BBE3-61D0F53022B1}" destId="{F072BABB-23FE-45BF-9B1A-FD38993FA152}" srcOrd="19" destOrd="0" presId="urn:microsoft.com/office/officeart/2008/layout/NameandTitleOrganizationalChart"/>
    <dgm:cxn modelId="{BA892822-4B0F-47D5-80C7-4107ECA26F50}" type="presParOf" srcId="{F072BABB-23FE-45BF-9B1A-FD38993FA152}" destId="{4332795E-F01F-46DD-9F75-94356067241B}" srcOrd="0" destOrd="0" presId="urn:microsoft.com/office/officeart/2008/layout/NameandTitleOrganizationalChart"/>
    <dgm:cxn modelId="{16C046CA-133F-43E4-B917-07AF951067D3}" type="presParOf" srcId="{4332795E-F01F-46DD-9F75-94356067241B}" destId="{D37090A5-BAC8-46DC-B543-8AAAF2777733}" srcOrd="0" destOrd="0" presId="urn:microsoft.com/office/officeart/2008/layout/NameandTitleOrganizationalChart"/>
    <dgm:cxn modelId="{55A93ABF-4B04-4590-BBF0-E610A7CBB3D7}" type="presParOf" srcId="{4332795E-F01F-46DD-9F75-94356067241B}" destId="{D0FAE04C-BFC1-4CE3-A547-4D76099E54E3}" srcOrd="1" destOrd="0" presId="urn:microsoft.com/office/officeart/2008/layout/NameandTitleOrganizationalChart"/>
    <dgm:cxn modelId="{AC07B223-F4E6-4AFD-9564-D98F9ABCED27}" type="presParOf" srcId="{4332795E-F01F-46DD-9F75-94356067241B}" destId="{D88A6CC9-A1CE-4549-9872-B15DEBC3AD47}" srcOrd="2" destOrd="0" presId="urn:microsoft.com/office/officeart/2008/layout/NameandTitleOrganizationalChart"/>
    <dgm:cxn modelId="{A1803F04-552E-4EB4-9481-1993A77E3653}" type="presParOf" srcId="{F072BABB-23FE-45BF-9B1A-FD38993FA152}" destId="{DB688319-372C-4E21-B8B2-966205E7CB62}" srcOrd="1" destOrd="0" presId="urn:microsoft.com/office/officeart/2008/layout/NameandTitleOrganizationalChart"/>
    <dgm:cxn modelId="{4FB081AA-DB35-4983-BEFB-EE1B25DD8477}" type="presParOf" srcId="{F072BABB-23FE-45BF-9B1A-FD38993FA152}" destId="{4E93FAF1-616B-4997-BE2C-27C9E3DEAADE}" srcOrd="2" destOrd="0" presId="urn:microsoft.com/office/officeart/2008/layout/NameandTitleOrganizationalChart"/>
    <dgm:cxn modelId="{DD0E110D-BBF0-48A7-8574-987E11A26617}" type="presParOf" srcId="{B8AFAEF1-47ED-4DBF-B2FC-C17EC6196D57}" destId="{11E74A28-0EBE-4B81-8069-F74FDB149542}" srcOrd="2" destOrd="0" presId="urn:microsoft.com/office/officeart/2008/layout/NameandTitleOrganizationalChar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B24A9BDD-6406-4E4E-B3FA-2371AB108D5C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A3C20A5A-86B0-48C3-ACE4-CDE794A0DA36}">
      <dgm:prSet phldrT="[Texto]"/>
      <dgm:spPr>
        <a:solidFill>
          <a:schemeClr val="accent2"/>
        </a:solidFill>
      </dgm:spPr>
      <dgm:t>
        <a:bodyPr/>
        <a:lstStyle/>
        <a:p>
          <a:r>
            <a:rPr lang="es-ES" dirty="0"/>
            <a:t>Management</a:t>
          </a:r>
        </a:p>
      </dgm:t>
    </dgm:pt>
    <dgm:pt modelId="{4B753E58-AE97-43A1-AF54-D0A82B1704BD}" type="parTrans" cxnId="{CB541BFF-ECF6-4005-BA12-CDFF906CC9DB}">
      <dgm:prSet/>
      <dgm:spPr/>
      <dgm:t>
        <a:bodyPr/>
        <a:lstStyle/>
        <a:p>
          <a:endParaRPr lang="es-ES"/>
        </a:p>
      </dgm:t>
    </dgm:pt>
    <dgm:pt modelId="{820F8954-06AE-4110-960E-D58D61898399}" type="sibTrans" cxnId="{CB541BFF-ECF6-4005-BA12-CDFF906CC9DB}">
      <dgm:prSet/>
      <dgm:spPr/>
      <dgm:t>
        <a:bodyPr/>
        <a:lstStyle/>
        <a:p>
          <a:endParaRPr lang="es-ES"/>
        </a:p>
      </dgm:t>
    </dgm:pt>
    <dgm:pt modelId="{DA89E657-D46A-4C9F-9BFA-0CD44F966DED}">
      <dgm:prSet phldrT="[Texto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s-ES" dirty="0" err="1"/>
            <a:t>Engineering</a:t>
          </a:r>
          <a:endParaRPr lang="es-ES" dirty="0"/>
        </a:p>
      </dgm:t>
    </dgm:pt>
    <dgm:pt modelId="{6B170167-BABB-4CFE-A173-CF7D71762C3B}" type="parTrans" cxnId="{F4214F85-29FF-4AF5-9510-7F51F4BF9783}">
      <dgm:prSet/>
      <dgm:spPr/>
      <dgm:t>
        <a:bodyPr/>
        <a:lstStyle/>
        <a:p>
          <a:endParaRPr lang="es-ES"/>
        </a:p>
      </dgm:t>
    </dgm:pt>
    <dgm:pt modelId="{7ADD5B83-ED20-49CC-A458-C8C009AF5F9A}" type="sibTrans" cxnId="{F4214F85-29FF-4AF5-9510-7F51F4BF9783}">
      <dgm:prSet/>
      <dgm:spPr/>
      <dgm:t>
        <a:bodyPr/>
        <a:lstStyle/>
        <a:p>
          <a:endParaRPr lang="es-ES"/>
        </a:p>
      </dgm:t>
    </dgm:pt>
    <dgm:pt modelId="{23949E2F-1BD7-4CAF-B7B0-BE0F0A6020E8}">
      <dgm:prSet phldrT="[Texto]"/>
      <dgm:spPr>
        <a:solidFill>
          <a:schemeClr val="accent6"/>
        </a:solidFill>
      </dgm:spPr>
      <dgm:t>
        <a:bodyPr/>
        <a:lstStyle/>
        <a:p>
          <a:r>
            <a:rPr lang="es-ES" dirty="0" err="1"/>
            <a:t>Product</a:t>
          </a:r>
          <a:r>
            <a:rPr lang="es-ES" dirty="0"/>
            <a:t> </a:t>
          </a:r>
          <a:r>
            <a:rPr lang="es-ES" dirty="0" err="1"/>
            <a:t>assurance</a:t>
          </a:r>
          <a:endParaRPr lang="es-ES" dirty="0"/>
        </a:p>
      </dgm:t>
    </dgm:pt>
    <dgm:pt modelId="{E9347C64-AD28-41B0-9052-0AD1EA975F7D}" type="parTrans" cxnId="{116DDC99-6A28-4FBA-9D3F-B94E6EA022B3}">
      <dgm:prSet/>
      <dgm:spPr/>
      <dgm:t>
        <a:bodyPr/>
        <a:lstStyle/>
        <a:p>
          <a:endParaRPr lang="es-ES"/>
        </a:p>
      </dgm:t>
    </dgm:pt>
    <dgm:pt modelId="{02A5F384-6A0E-45C0-97A7-17B066AF210D}" type="sibTrans" cxnId="{116DDC99-6A28-4FBA-9D3F-B94E6EA022B3}">
      <dgm:prSet/>
      <dgm:spPr/>
      <dgm:t>
        <a:bodyPr/>
        <a:lstStyle/>
        <a:p>
          <a:endParaRPr lang="es-ES"/>
        </a:p>
      </dgm:t>
    </dgm:pt>
    <dgm:pt modelId="{5BAD5559-8758-4D7B-93BF-22695343793B}" type="pres">
      <dgm:prSet presAssocID="{B24A9BDD-6406-4E4E-B3FA-2371AB108D5C}" presName="linear" presStyleCnt="0">
        <dgm:presLayoutVars>
          <dgm:animLvl val="lvl"/>
          <dgm:resizeHandles val="exact"/>
        </dgm:presLayoutVars>
      </dgm:prSet>
      <dgm:spPr/>
    </dgm:pt>
    <dgm:pt modelId="{18E615BD-8829-4902-9A92-BE3329AC5A67}" type="pres">
      <dgm:prSet presAssocID="{A3C20A5A-86B0-48C3-ACE4-CDE794A0DA36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22F7CF89-98FE-46E0-807B-01D28E5A005B}" type="pres">
      <dgm:prSet presAssocID="{820F8954-06AE-4110-960E-D58D61898399}" presName="spacer" presStyleCnt="0"/>
      <dgm:spPr/>
    </dgm:pt>
    <dgm:pt modelId="{96CC1112-58E7-48F0-B818-3895791D82FE}" type="pres">
      <dgm:prSet presAssocID="{DA89E657-D46A-4C9F-9BFA-0CD44F966DED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4219B268-8020-4887-AEF6-146639DA2D7F}" type="pres">
      <dgm:prSet presAssocID="{7ADD5B83-ED20-49CC-A458-C8C009AF5F9A}" presName="spacer" presStyleCnt="0"/>
      <dgm:spPr/>
    </dgm:pt>
    <dgm:pt modelId="{47637A46-B281-4C52-B2BF-8577BE916AD8}" type="pres">
      <dgm:prSet presAssocID="{23949E2F-1BD7-4CAF-B7B0-BE0F0A6020E8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28E64D14-7939-481D-92CB-42CEA264BADF}" type="presOf" srcId="{B24A9BDD-6406-4E4E-B3FA-2371AB108D5C}" destId="{5BAD5559-8758-4D7B-93BF-22695343793B}" srcOrd="0" destOrd="0" presId="urn:microsoft.com/office/officeart/2005/8/layout/vList2"/>
    <dgm:cxn modelId="{EF23A03F-D4F4-4855-A631-A0AD69EEC705}" type="presOf" srcId="{A3C20A5A-86B0-48C3-ACE4-CDE794A0DA36}" destId="{18E615BD-8829-4902-9A92-BE3329AC5A67}" srcOrd="0" destOrd="0" presId="urn:microsoft.com/office/officeart/2005/8/layout/vList2"/>
    <dgm:cxn modelId="{F4214F85-29FF-4AF5-9510-7F51F4BF9783}" srcId="{B24A9BDD-6406-4E4E-B3FA-2371AB108D5C}" destId="{DA89E657-D46A-4C9F-9BFA-0CD44F966DED}" srcOrd="1" destOrd="0" parTransId="{6B170167-BABB-4CFE-A173-CF7D71762C3B}" sibTransId="{7ADD5B83-ED20-49CC-A458-C8C009AF5F9A}"/>
    <dgm:cxn modelId="{116DDC99-6A28-4FBA-9D3F-B94E6EA022B3}" srcId="{B24A9BDD-6406-4E4E-B3FA-2371AB108D5C}" destId="{23949E2F-1BD7-4CAF-B7B0-BE0F0A6020E8}" srcOrd="2" destOrd="0" parTransId="{E9347C64-AD28-41B0-9052-0AD1EA975F7D}" sibTransId="{02A5F384-6A0E-45C0-97A7-17B066AF210D}"/>
    <dgm:cxn modelId="{55A3A9DB-581F-41FC-ABD0-02F121A5AA10}" type="presOf" srcId="{23949E2F-1BD7-4CAF-B7B0-BE0F0A6020E8}" destId="{47637A46-B281-4C52-B2BF-8577BE916AD8}" srcOrd="0" destOrd="0" presId="urn:microsoft.com/office/officeart/2005/8/layout/vList2"/>
    <dgm:cxn modelId="{7E7DE1DE-B418-468A-9C08-7F62AD44355A}" type="presOf" srcId="{DA89E657-D46A-4C9F-9BFA-0CD44F966DED}" destId="{96CC1112-58E7-48F0-B818-3895791D82FE}" srcOrd="0" destOrd="0" presId="urn:microsoft.com/office/officeart/2005/8/layout/vList2"/>
    <dgm:cxn modelId="{CB541BFF-ECF6-4005-BA12-CDFF906CC9DB}" srcId="{B24A9BDD-6406-4E4E-B3FA-2371AB108D5C}" destId="{A3C20A5A-86B0-48C3-ACE4-CDE794A0DA36}" srcOrd="0" destOrd="0" parTransId="{4B753E58-AE97-43A1-AF54-D0A82B1704BD}" sibTransId="{820F8954-06AE-4110-960E-D58D61898399}"/>
    <dgm:cxn modelId="{C218A503-260F-409F-B2DE-CCAA9F797367}" type="presParOf" srcId="{5BAD5559-8758-4D7B-93BF-22695343793B}" destId="{18E615BD-8829-4902-9A92-BE3329AC5A67}" srcOrd="0" destOrd="0" presId="urn:microsoft.com/office/officeart/2005/8/layout/vList2"/>
    <dgm:cxn modelId="{DB367533-9F73-4ECD-AF8E-37DE22EE8FF4}" type="presParOf" srcId="{5BAD5559-8758-4D7B-93BF-22695343793B}" destId="{22F7CF89-98FE-46E0-807B-01D28E5A005B}" srcOrd="1" destOrd="0" presId="urn:microsoft.com/office/officeart/2005/8/layout/vList2"/>
    <dgm:cxn modelId="{67274F66-637B-4924-AF8E-F50A5421C0FD}" type="presParOf" srcId="{5BAD5559-8758-4D7B-93BF-22695343793B}" destId="{96CC1112-58E7-48F0-B818-3895791D82FE}" srcOrd="2" destOrd="0" presId="urn:microsoft.com/office/officeart/2005/8/layout/vList2"/>
    <dgm:cxn modelId="{D40FED2D-9EB6-4FAD-82F2-9F5C2E18F110}" type="presParOf" srcId="{5BAD5559-8758-4D7B-93BF-22695343793B}" destId="{4219B268-8020-4887-AEF6-146639DA2D7F}" srcOrd="3" destOrd="0" presId="urn:microsoft.com/office/officeart/2005/8/layout/vList2"/>
    <dgm:cxn modelId="{205E14A8-AFF9-4982-A3EF-283AAF6219EC}" type="presParOf" srcId="{5BAD5559-8758-4D7B-93BF-22695343793B}" destId="{47637A46-B281-4C52-B2BF-8577BE916AD8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FF43C737-2F89-406F-8086-8BEB47A9B390}" type="doc">
      <dgm:prSet loTypeId="urn:microsoft.com/office/officeart/2008/layout/NameandTitleOrganizationalChart" loCatId="hierarchy" qsTypeId="urn:microsoft.com/office/officeart/2005/8/quickstyle/simple1" qsCatId="simple" csTypeId="urn:microsoft.com/office/officeart/2005/8/colors/accent4_2" csCatId="accent4" phldr="1"/>
      <dgm:spPr/>
      <dgm:t>
        <a:bodyPr/>
        <a:lstStyle/>
        <a:p>
          <a:endParaRPr lang="es-ES"/>
        </a:p>
      </dgm:t>
    </dgm:pt>
    <dgm:pt modelId="{5C92A51A-0DA2-4AF1-AA7F-385C49238B7C}">
      <dgm:prSet phldrT="[Texto]"/>
      <dgm:spPr>
        <a:solidFill>
          <a:schemeClr val="accent4">
            <a:lumMod val="50000"/>
          </a:schemeClr>
        </a:solidFill>
      </dgm:spPr>
      <dgm:t>
        <a:bodyPr/>
        <a:lstStyle/>
        <a:p>
          <a:r>
            <a:rPr lang="es-ES" dirty="0" err="1"/>
            <a:t>Command</a:t>
          </a:r>
          <a:r>
            <a:rPr lang="es-ES" dirty="0"/>
            <a:t> and data </a:t>
          </a:r>
          <a:r>
            <a:rPr lang="es-ES" dirty="0" err="1"/>
            <a:t>handling</a:t>
          </a:r>
          <a:endParaRPr lang="es-ES" dirty="0"/>
        </a:p>
      </dgm:t>
    </dgm:pt>
    <dgm:pt modelId="{A97E14F3-5D7D-4A40-AB66-0F5FD3943D57}" type="parTrans" cxnId="{F8CCC421-68D5-454B-A8F1-FB45B1FD3372}">
      <dgm:prSet/>
      <dgm:spPr/>
      <dgm:t>
        <a:bodyPr/>
        <a:lstStyle/>
        <a:p>
          <a:endParaRPr lang="es-ES"/>
        </a:p>
      </dgm:t>
    </dgm:pt>
    <dgm:pt modelId="{6C8ABA30-C415-4566-BCDE-760BC003893A}" type="sibTrans" cxnId="{F8CCC421-68D5-454B-A8F1-FB45B1FD3372}">
      <dgm:prSet/>
      <dgm:spPr/>
      <dgm:t>
        <a:bodyPr/>
        <a:lstStyle/>
        <a:p>
          <a:r>
            <a:rPr lang="es-ES" dirty="0"/>
            <a:t>WP-1.1.6</a:t>
          </a:r>
        </a:p>
      </dgm:t>
    </dgm:pt>
    <dgm:pt modelId="{CADE4914-577F-4DA0-AB7D-4EE0ACBDCA72}">
      <dgm:prSet phldrT="[Texto]"/>
      <dgm:spPr/>
      <dgm:t>
        <a:bodyPr/>
        <a:lstStyle/>
        <a:p>
          <a:r>
            <a:rPr lang="es-ES" dirty="0"/>
            <a:t>Data </a:t>
          </a:r>
          <a:r>
            <a:rPr lang="es-ES" dirty="0" err="1"/>
            <a:t>handling</a:t>
          </a:r>
          <a:r>
            <a:rPr lang="es-ES" dirty="0"/>
            <a:t> </a:t>
          </a:r>
          <a:r>
            <a:rPr lang="es-ES" dirty="0" err="1"/>
            <a:t>needs</a:t>
          </a:r>
          <a:r>
            <a:rPr lang="es-ES" dirty="0"/>
            <a:t> análisis</a:t>
          </a:r>
        </a:p>
      </dgm:t>
    </dgm:pt>
    <dgm:pt modelId="{1E652B05-C2B5-43B4-9580-BD1BAA53CD8B}" type="parTrans" cxnId="{6B5E89EE-56A3-4259-953C-646668CE0A90}">
      <dgm:prSet/>
      <dgm:spPr/>
      <dgm:t>
        <a:bodyPr/>
        <a:lstStyle/>
        <a:p>
          <a:endParaRPr lang="es-ES"/>
        </a:p>
      </dgm:t>
    </dgm:pt>
    <dgm:pt modelId="{480297C1-87F1-4A91-B978-27BC7285BBE8}" type="sibTrans" cxnId="{6B5E89EE-56A3-4259-953C-646668CE0A90}">
      <dgm:prSet/>
      <dgm:spPr/>
      <dgm:t>
        <a:bodyPr/>
        <a:lstStyle/>
        <a:p>
          <a:r>
            <a:rPr lang="es-ES" dirty="0"/>
            <a:t>WP-1.1.6.1</a:t>
          </a:r>
        </a:p>
      </dgm:t>
    </dgm:pt>
    <dgm:pt modelId="{6223DCCD-747D-4999-80E5-35E520477C61}">
      <dgm:prSet phldrT="[Texto]"/>
      <dgm:spPr/>
      <dgm:t>
        <a:bodyPr/>
        <a:lstStyle/>
        <a:p>
          <a:r>
            <a:rPr lang="es-ES" dirty="0" err="1"/>
            <a:t>System</a:t>
          </a:r>
          <a:r>
            <a:rPr lang="es-ES" dirty="0"/>
            <a:t> </a:t>
          </a:r>
          <a:r>
            <a:rPr lang="es-ES" dirty="0" err="1"/>
            <a:t>design</a:t>
          </a:r>
          <a:endParaRPr lang="es-ES" dirty="0"/>
        </a:p>
      </dgm:t>
    </dgm:pt>
    <dgm:pt modelId="{B3BD5A98-0262-445C-8FE0-D5904B90F786}" type="parTrans" cxnId="{8EB2D516-790C-4EE6-8DB9-C71A6656204B}">
      <dgm:prSet/>
      <dgm:spPr/>
      <dgm:t>
        <a:bodyPr/>
        <a:lstStyle/>
        <a:p>
          <a:endParaRPr lang="es-ES"/>
        </a:p>
      </dgm:t>
    </dgm:pt>
    <dgm:pt modelId="{0F06A0A2-123E-45BF-873C-7D3210D76602}" type="sibTrans" cxnId="{8EB2D516-790C-4EE6-8DB9-C71A6656204B}">
      <dgm:prSet/>
      <dgm:spPr/>
      <dgm:t>
        <a:bodyPr/>
        <a:lstStyle/>
        <a:p>
          <a:r>
            <a:rPr lang="es-ES" dirty="0"/>
            <a:t>WP-1.1.6.2</a:t>
          </a:r>
        </a:p>
      </dgm:t>
    </dgm:pt>
    <dgm:pt modelId="{AFCCE842-5B78-46EE-820C-BB86F808DA29}">
      <dgm:prSet phldrT="[Texto]"/>
      <dgm:spPr>
        <a:gradFill rotWithShape="0">
          <a:gsLst>
            <a:gs pos="43000">
              <a:schemeClr val="accent6"/>
            </a:gs>
            <a:gs pos="53000">
              <a:srgbClr val="00B0F0"/>
            </a:gs>
            <a:gs pos="55000">
              <a:srgbClr val="00B0F0"/>
            </a:gs>
            <a:gs pos="54000">
              <a:srgbClr val="00B0F0"/>
            </a:gs>
          </a:gsLst>
          <a:lin ang="2700000" scaled="1"/>
        </a:gradFill>
      </dgm:spPr>
      <dgm:t>
        <a:bodyPr/>
        <a:lstStyle/>
        <a:p>
          <a:r>
            <a:rPr lang="es-ES" dirty="0" err="1"/>
            <a:t>Subsystem</a:t>
          </a:r>
          <a:r>
            <a:rPr lang="es-ES" dirty="0"/>
            <a:t> </a:t>
          </a:r>
          <a:r>
            <a:rPr lang="es-ES" dirty="0" err="1"/>
            <a:t>assembly</a:t>
          </a:r>
          <a:endParaRPr lang="es-ES" dirty="0"/>
        </a:p>
      </dgm:t>
    </dgm:pt>
    <dgm:pt modelId="{A72E648A-B004-4E3B-9BDE-E8133DD58B51}" type="parTrans" cxnId="{898C5EF5-8548-4FAD-944D-7B06C92F839F}">
      <dgm:prSet/>
      <dgm:spPr/>
      <dgm:t>
        <a:bodyPr/>
        <a:lstStyle/>
        <a:p>
          <a:endParaRPr lang="es-ES"/>
        </a:p>
      </dgm:t>
    </dgm:pt>
    <dgm:pt modelId="{09EC2ABB-FE2D-43D4-89D7-66FD1F22FDA3}" type="sibTrans" cxnId="{898C5EF5-8548-4FAD-944D-7B06C92F839F}">
      <dgm:prSet/>
      <dgm:spPr/>
      <dgm:t>
        <a:bodyPr/>
        <a:lstStyle/>
        <a:p>
          <a:r>
            <a:rPr lang="es-ES" dirty="0"/>
            <a:t>WP-1.1.6.5</a:t>
          </a:r>
        </a:p>
      </dgm:t>
    </dgm:pt>
    <dgm:pt modelId="{3C5CAE0C-5713-4CC4-87CC-2BE3093B1A84}">
      <dgm:prSet phldrT="[Texto]"/>
      <dgm:spPr>
        <a:gradFill rotWithShape="0">
          <a:gsLst>
            <a:gs pos="43000">
              <a:schemeClr val="accent6"/>
            </a:gs>
            <a:gs pos="53000">
              <a:srgbClr val="00B0F0"/>
            </a:gs>
            <a:gs pos="55000">
              <a:srgbClr val="00B0F0"/>
            </a:gs>
            <a:gs pos="54000">
              <a:srgbClr val="00B0F0"/>
            </a:gs>
          </a:gsLst>
          <a:lin ang="2700000" scaled="1"/>
        </a:gradFill>
      </dgm:spPr>
      <dgm:t>
        <a:bodyPr/>
        <a:lstStyle/>
        <a:p>
          <a:r>
            <a:rPr lang="es-ES" dirty="0" err="1"/>
            <a:t>Enviromental</a:t>
          </a:r>
          <a:r>
            <a:rPr lang="es-ES" dirty="0"/>
            <a:t> </a:t>
          </a:r>
          <a:r>
            <a:rPr lang="es-ES" dirty="0" err="1"/>
            <a:t>tests</a:t>
          </a:r>
          <a:endParaRPr lang="es-ES" dirty="0"/>
        </a:p>
      </dgm:t>
    </dgm:pt>
    <dgm:pt modelId="{3935BCEE-5AC0-4FA8-B247-CEA0CC4F31C3}" type="parTrans" cxnId="{439EDE42-8768-4E88-871C-EC194115B021}">
      <dgm:prSet/>
      <dgm:spPr/>
      <dgm:t>
        <a:bodyPr/>
        <a:lstStyle/>
        <a:p>
          <a:endParaRPr lang="es-ES"/>
        </a:p>
      </dgm:t>
    </dgm:pt>
    <dgm:pt modelId="{54F816E2-5A36-4B31-913A-21DC351644F2}" type="sibTrans" cxnId="{439EDE42-8768-4E88-871C-EC194115B021}">
      <dgm:prSet/>
      <dgm:spPr/>
      <dgm:t>
        <a:bodyPr/>
        <a:lstStyle/>
        <a:p>
          <a:r>
            <a:rPr lang="es-ES" dirty="0"/>
            <a:t>WP-1.1.6.6</a:t>
          </a:r>
        </a:p>
      </dgm:t>
    </dgm:pt>
    <dgm:pt modelId="{FA3D17DC-AA01-4224-AD12-56E1E39CF2B7}">
      <dgm:prSet phldrT="[Texto]"/>
      <dgm:spPr>
        <a:gradFill rotWithShape="0">
          <a:gsLst>
            <a:gs pos="43000">
              <a:schemeClr val="accent6"/>
            </a:gs>
            <a:gs pos="53000">
              <a:srgbClr val="00B0F0"/>
            </a:gs>
            <a:gs pos="55000">
              <a:srgbClr val="00B0F0"/>
            </a:gs>
            <a:gs pos="54000">
              <a:srgbClr val="00B0F0"/>
            </a:gs>
          </a:gsLst>
          <a:lin ang="2700000" scaled="1"/>
        </a:gradFill>
      </dgm:spPr>
      <dgm:t>
        <a:bodyPr/>
        <a:lstStyle/>
        <a:p>
          <a:r>
            <a:rPr lang="es-ES" dirty="0" err="1"/>
            <a:t>Assembly</a:t>
          </a:r>
          <a:r>
            <a:rPr lang="es-ES" dirty="0"/>
            <a:t> </a:t>
          </a:r>
          <a:r>
            <a:rPr lang="es-ES" dirty="0" err="1"/>
            <a:t>integration</a:t>
          </a:r>
          <a:r>
            <a:rPr lang="es-ES" dirty="0"/>
            <a:t> and </a:t>
          </a:r>
          <a:r>
            <a:rPr lang="es-ES" dirty="0" err="1"/>
            <a:t>verification</a:t>
          </a:r>
          <a:endParaRPr lang="es-ES" dirty="0"/>
        </a:p>
      </dgm:t>
    </dgm:pt>
    <dgm:pt modelId="{F008627A-890A-4E8B-AFCB-AFAE0DF6F6EE}" type="parTrans" cxnId="{7917601D-3602-4F49-B3BF-6415D38D74FC}">
      <dgm:prSet/>
      <dgm:spPr/>
      <dgm:t>
        <a:bodyPr/>
        <a:lstStyle/>
        <a:p>
          <a:endParaRPr lang="es-ES"/>
        </a:p>
      </dgm:t>
    </dgm:pt>
    <dgm:pt modelId="{8DEF4CDF-41AA-41B7-9835-A2EADFE99048}" type="sibTrans" cxnId="{7917601D-3602-4F49-B3BF-6415D38D74FC}">
      <dgm:prSet/>
      <dgm:spPr/>
      <dgm:t>
        <a:bodyPr/>
        <a:lstStyle/>
        <a:p>
          <a:r>
            <a:rPr lang="es-ES" dirty="0"/>
            <a:t>WP-1.1.6.8</a:t>
          </a:r>
        </a:p>
      </dgm:t>
    </dgm:pt>
    <dgm:pt modelId="{C0E17E14-A663-49B5-BEF8-B222A55ED6DB}">
      <dgm:prSet phldrT="[Texto]"/>
      <dgm:spPr>
        <a:gradFill rotWithShape="0">
          <a:gsLst>
            <a:gs pos="48000">
              <a:schemeClr val="accent2"/>
            </a:gs>
            <a:gs pos="57000">
              <a:srgbClr val="00B0F0"/>
            </a:gs>
            <a:gs pos="60000">
              <a:srgbClr val="00B0F0"/>
            </a:gs>
            <a:gs pos="60000">
              <a:srgbClr val="00B0F0"/>
            </a:gs>
          </a:gsLst>
          <a:lin ang="2700000" scaled="1"/>
        </a:gradFill>
      </dgm:spPr>
      <dgm:t>
        <a:bodyPr/>
        <a:lstStyle/>
        <a:p>
          <a:r>
            <a:rPr lang="es-ES" dirty="0" err="1"/>
            <a:t>Documentation</a:t>
          </a:r>
          <a:r>
            <a:rPr lang="es-ES" dirty="0"/>
            <a:t> and </a:t>
          </a:r>
          <a:r>
            <a:rPr lang="es-ES" dirty="0" err="1"/>
            <a:t>reviews</a:t>
          </a:r>
          <a:endParaRPr lang="es-ES" dirty="0"/>
        </a:p>
      </dgm:t>
    </dgm:pt>
    <dgm:pt modelId="{FDA5DEB7-1E8C-4527-A1FE-53E3FFE3F8AF}" type="parTrans" cxnId="{68CEDBF3-5075-45E8-B369-4CA1DDD0106F}">
      <dgm:prSet/>
      <dgm:spPr/>
      <dgm:t>
        <a:bodyPr/>
        <a:lstStyle/>
        <a:p>
          <a:endParaRPr lang="es-ES"/>
        </a:p>
      </dgm:t>
    </dgm:pt>
    <dgm:pt modelId="{5B4EEF78-4278-4740-B7D8-7598807B3171}" type="sibTrans" cxnId="{68CEDBF3-5075-45E8-B369-4CA1DDD0106F}">
      <dgm:prSet/>
      <dgm:spPr/>
      <dgm:t>
        <a:bodyPr/>
        <a:lstStyle/>
        <a:p>
          <a:r>
            <a:rPr lang="es-ES" dirty="0"/>
            <a:t>WP-1.1.6.9</a:t>
          </a:r>
        </a:p>
      </dgm:t>
    </dgm:pt>
    <dgm:pt modelId="{B7110E4C-020C-42DA-8B55-AABF1C50C8F8}">
      <dgm:prSet phldrT="[Texto]"/>
      <dgm:spPr>
        <a:gradFill rotWithShape="0">
          <a:gsLst>
            <a:gs pos="43000">
              <a:schemeClr val="accent6"/>
            </a:gs>
            <a:gs pos="53000">
              <a:srgbClr val="00B0F0"/>
            </a:gs>
            <a:gs pos="55000">
              <a:srgbClr val="00B0F0"/>
            </a:gs>
            <a:gs pos="54000">
              <a:srgbClr val="00B0F0"/>
            </a:gs>
          </a:gsLst>
          <a:lin ang="2700000" scaled="1"/>
        </a:gradFill>
      </dgm:spPr>
      <dgm:t>
        <a:bodyPr/>
        <a:lstStyle/>
        <a:p>
          <a:r>
            <a:rPr lang="es-ES" dirty="0" err="1"/>
            <a:t>Components</a:t>
          </a:r>
          <a:r>
            <a:rPr lang="es-ES" dirty="0"/>
            <a:t> </a:t>
          </a:r>
          <a:r>
            <a:rPr lang="es-ES" dirty="0" err="1"/>
            <a:t>aquisition</a:t>
          </a:r>
          <a:endParaRPr lang="es-ES" dirty="0"/>
        </a:p>
      </dgm:t>
    </dgm:pt>
    <dgm:pt modelId="{AF5E4C02-64EE-4CD6-8A52-1A41615E7534}" type="parTrans" cxnId="{1BBBAF6D-816F-4737-B00C-625B3378A7B5}">
      <dgm:prSet/>
      <dgm:spPr/>
      <dgm:t>
        <a:bodyPr/>
        <a:lstStyle/>
        <a:p>
          <a:endParaRPr lang="es-ES"/>
        </a:p>
      </dgm:t>
    </dgm:pt>
    <dgm:pt modelId="{EFB67843-F352-4407-9575-CDBCC8A28C64}" type="sibTrans" cxnId="{1BBBAF6D-816F-4737-B00C-625B3378A7B5}">
      <dgm:prSet/>
      <dgm:spPr/>
      <dgm:t>
        <a:bodyPr/>
        <a:lstStyle/>
        <a:p>
          <a:r>
            <a:rPr lang="es-ES" dirty="0"/>
            <a:t>WP-1.1.6.3</a:t>
          </a:r>
        </a:p>
      </dgm:t>
    </dgm:pt>
    <dgm:pt modelId="{8ECCB1CD-CC4D-4EF7-9914-2B39956E0FF4}">
      <dgm:prSet phldrT="[Texto]"/>
      <dgm:spPr>
        <a:gradFill rotWithShape="0">
          <a:gsLst>
            <a:gs pos="43000">
              <a:schemeClr val="accent6"/>
            </a:gs>
            <a:gs pos="53000">
              <a:srgbClr val="00B0F0"/>
            </a:gs>
            <a:gs pos="55000">
              <a:srgbClr val="00B0F0"/>
            </a:gs>
            <a:gs pos="54000">
              <a:srgbClr val="00B0F0"/>
            </a:gs>
          </a:gsLst>
          <a:lin ang="2700000" scaled="1"/>
        </a:gradFill>
      </dgm:spPr>
      <dgm:t>
        <a:bodyPr/>
        <a:lstStyle/>
        <a:p>
          <a:r>
            <a:rPr lang="es-ES"/>
            <a:t>Functional tests</a:t>
          </a:r>
          <a:endParaRPr lang="es-ES" dirty="0"/>
        </a:p>
      </dgm:t>
    </dgm:pt>
    <dgm:pt modelId="{091FDFE1-CB95-48C7-9EFA-FFD514D215E4}" type="parTrans" cxnId="{2E372348-4CD1-4B8B-AB42-E0C4D540ACF7}">
      <dgm:prSet/>
      <dgm:spPr/>
      <dgm:t>
        <a:bodyPr/>
        <a:lstStyle/>
        <a:p>
          <a:endParaRPr lang="es-ES"/>
        </a:p>
      </dgm:t>
    </dgm:pt>
    <dgm:pt modelId="{0B821D5F-956D-49AC-8665-48FD0E7BBAB0}" type="sibTrans" cxnId="{2E372348-4CD1-4B8B-AB42-E0C4D540ACF7}">
      <dgm:prSet/>
      <dgm:spPr/>
      <dgm:t>
        <a:bodyPr/>
        <a:lstStyle/>
        <a:p>
          <a:r>
            <a:rPr lang="es-ES" dirty="0"/>
            <a:t>WP-1.1.6.4</a:t>
          </a:r>
        </a:p>
      </dgm:t>
    </dgm:pt>
    <dgm:pt modelId="{5F5811E2-7539-4004-B66B-091A21DD35A5}">
      <dgm:prSet phldrT="[Texto]"/>
      <dgm:spPr>
        <a:gradFill rotWithShape="0">
          <a:gsLst>
            <a:gs pos="43000">
              <a:schemeClr val="accent6"/>
            </a:gs>
            <a:gs pos="53000">
              <a:srgbClr val="00B0F0"/>
            </a:gs>
            <a:gs pos="55000">
              <a:srgbClr val="00B0F0"/>
            </a:gs>
            <a:gs pos="54000">
              <a:srgbClr val="00B0F0"/>
            </a:gs>
          </a:gsLst>
          <a:lin ang="2700000" scaled="1"/>
        </a:gradFill>
      </dgm:spPr>
      <dgm:t>
        <a:bodyPr/>
        <a:lstStyle/>
        <a:p>
          <a:r>
            <a:rPr lang="es-ES" dirty="0"/>
            <a:t>Software </a:t>
          </a:r>
          <a:r>
            <a:rPr lang="es-ES" dirty="0" err="1"/>
            <a:t>implementation</a:t>
          </a:r>
          <a:endParaRPr lang="es-ES" dirty="0"/>
        </a:p>
      </dgm:t>
    </dgm:pt>
    <dgm:pt modelId="{70CE0F3F-E0B0-48E5-9088-5E8A96446EEE}" type="parTrans" cxnId="{6AFE9F5A-91D8-4D47-A342-63B2829F3420}">
      <dgm:prSet/>
      <dgm:spPr/>
      <dgm:t>
        <a:bodyPr/>
        <a:lstStyle/>
        <a:p>
          <a:endParaRPr lang="es-ES"/>
        </a:p>
      </dgm:t>
    </dgm:pt>
    <dgm:pt modelId="{060A8E1D-783F-4F69-A251-6374942FD67A}" type="sibTrans" cxnId="{6AFE9F5A-91D8-4D47-A342-63B2829F3420}">
      <dgm:prSet/>
      <dgm:spPr/>
      <dgm:t>
        <a:bodyPr/>
        <a:lstStyle/>
        <a:p>
          <a:r>
            <a:rPr lang="es-ES" dirty="0"/>
            <a:t>WP-1.1.6.7</a:t>
          </a:r>
        </a:p>
      </dgm:t>
    </dgm:pt>
    <dgm:pt modelId="{47EFE498-A701-4CE3-BD69-ABC7A6F6335A}" type="pres">
      <dgm:prSet presAssocID="{FF43C737-2F89-406F-8086-8BEB47A9B39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7A3CEA9F-B4BC-4530-8499-BAD71D191638}" type="pres">
      <dgm:prSet presAssocID="{5C92A51A-0DA2-4AF1-AA7F-385C49238B7C}" presName="hierRoot1" presStyleCnt="0">
        <dgm:presLayoutVars>
          <dgm:hierBranch val="init"/>
        </dgm:presLayoutVars>
      </dgm:prSet>
      <dgm:spPr/>
    </dgm:pt>
    <dgm:pt modelId="{377C9CBB-9417-4B24-BE38-8520335C198F}" type="pres">
      <dgm:prSet presAssocID="{5C92A51A-0DA2-4AF1-AA7F-385C49238B7C}" presName="rootComposite1" presStyleCnt="0"/>
      <dgm:spPr/>
    </dgm:pt>
    <dgm:pt modelId="{EC1858E5-8A38-4AE5-8CE8-3C380762CD02}" type="pres">
      <dgm:prSet presAssocID="{5C92A51A-0DA2-4AF1-AA7F-385C49238B7C}" presName="rootText1" presStyleLbl="node0" presStyleIdx="0" presStyleCnt="1" custScaleX="131280">
        <dgm:presLayoutVars>
          <dgm:chMax/>
          <dgm:chPref val="3"/>
        </dgm:presLayoutVars>
      </dgm:prSet>
      <dgm:spPr/>
    </dgm:pt>
    <dgm:pt modelId="{4B6FF963-F539-4656-9477-424A10AA8D93}" type="pres">
      <dgm:prSet presAssocID="{5C92A51A-0DA2-4AF1-AA7F-385C49238B7C}" presName="titleText1" presStyleLbl="fgAcc0" presStyleIdx="0" presStyleCnt="1">
        <dgm:presLayoutVars>
          <dgm:chMax val="0"/>
          <dgm:chPref val="0"/>
        </dgm:presLayoutVars>
      </dgm:prSet>
      <dgm:spPr/>
    </dgm:pt>
    <dgm:pt modelId="{D039D5C0-7995-42FF-B6B0-9C3382B3CE3D}" type="pres">
      <dgm:prSet presAssocID="{5C92A51A-0DA2-4AF1-AA7F-385C49238B7C}" presName="rootConnector1" presStyleLbl="node1" presStyleIdx="0" presStyleCnt="9"/>
      <dgm:spPr/>
    </dgm:pt>
    <dgm:pt modelId="{9715EF84-F8F8-4724-A917-0738CA71C1D2}" type="pres">
      <dgm:prSet presAssocID="{5C92A51A-0DA2-4AF1-AA7F-385C49238B7C}" presName="hierChild2" presStyleCnt="0"/>
      <dgm:spPr/>
    </dgm:pt>
    <dgm:pt modelId="{66CC45DA-69F5-4787-AFBF-BAB997CDE1BF}" type="pres">
      <dgm:prSet presAssocID="{1E652B05-C2B5-43B4-9580-BD1BAA53CD8B}" presName="Name37" presStyleLbl="parChTrans1D2" presStyleIdx="0" presStyleCnt="9"/>
      <dgm:spPr/>
    </dgm:pt>
    <dgm:pt modelId="{EA3B1E62-1B1D-4290-B7AE-16816EC9FFA7}" type="pres">
      <dgm:prSet presAssocID="{CADE4914-577F-4DA0-AB7D-4EE0ACBDCA72}" presName="hierRoot2" presStyleCnt="0">
        <dgm:presLayoutVars>
          <dgm:hierBranch val="init"/>
        </dgm:presLayoutVars>
      </dgm:prSet>
      <dgm:spPr/>
    </dgm:pt>
    <dgm:pt modelId="{22A46D18-44BF-4023-A0D6-89F3D5736146}" type="pres">
      <dgm:prSet presAssocID="{CADE4914-577F-4DA0-AB7D-4EE0ACBDCA72}" presName="rootComposite" presStyleCnt="0"/>
      <dgm:spPr/>
    </dgm:pt>
    <dgm:pt modelId="{30AEBB3F-1A69-4AB8-B746-F3B55DE36425}" type="pres">
      <dgm:prSet presAssocID="{CADE4914-577F-4DA0-AB7D-4EE0ACBDCA72}" presName="rootText" presStyleLbl="node1" presStyleIdx="0" presStyleCnt="9">
        <dgm:presLayoutVars>
          <dgm:chMax/>
          <dgm:chPref val="3"/>
        </dgm:presLayoutVars>
      </dgm:prSet>
      <dgm:spPr/>
    </dgm:pt>
    <dgm:pt modelId="{864414C5-8070-4A2A-A628-9266E2A54896}" type="pres">
      <dgm:prSet presAssocID="{CADE4914-577F-4DA0-AB7D-4EE0ACBDCA72}" presName="titleText2" presStyleLbl="fgAcc1" presStyleIdx="0" presStyleCnt="9">
        <dgm:presLayoutVars>
          <dgm:chMax val="0"/>
          <dgm:chPref val="0"/>
        </dgm:presLayoutVars>
      </dgm:prSet>
      <dgm:spPr/>
    </dgm:pt>
    <dgm:pt modelId="{AE5E7C61-9A23-4AC9-823B-8AFD6E4AC191}" type="pres">
      <dgm:prSet presAssocID="{CADE4914-577F-4DA0-AB7D-4EE0ACBDCA72}" presName="rootConnector" presStyleLbl="node2" presStyleIdx="0" presStyleCnt="0"/>
      <dgm:spPr/>
    </dgm:pt>
    <dgm:pt modelId="{E9273E80-380F-4392-BD1C-CFD5258C6E26}" type="pres">
      <dgm:prSet presAssocID="{CADE4914-577F-4DA0-AB7D-4EE0ACBDCA72}" presName="hierChild4" presStyleCnt="0"/>
      <dgm:spPr/>
    </dgm:pt>
    <dgm:pt modelId="{2A4AA5F4-5D20-410E-AE64-105692152A13}" type="pres">
      <dgm:prSet presAssocID="{CADE4914-577F-4DA0-AB7D-4EE0ACBDCA72}" presName="hierChild5" presStyleCnt="0"/>
      <dgm:spPr/>
    </dgm:pt>
    <dgm:pt modelId="{48C89775-27E9-4592-9ACD-37B4FD0B2F6E}" type="pres">
      <dgm:prSet presAssocID="{B3BD5A98-0262-445C-8FE0-D5904B90F786}" presName="Name37" presStyleLbl="parChTrans1D2" presStyleIdx="1" presStyleCnt="9"/>
      <dgm:spPr/>
    </dgm:pt>
    <dgm:pt modelId="{A633A9D9-6E06-4FE9-B70E-62041C073438}" type="pres">
      <dgm:prSet presAssocID="{6223DCCD-747D-4999-80E5-35E520477C61}" presName="hierRoot2" presStyleCnt="0">
        <dgm:presLayoutVars>
          <dgm:hierBranch val="init"/>
        </dgm:presLayoutVars>
      </dgm:prSet>
      <dgm:spPr/>
    </dgm:pt>
    <dgm:pt modelId="{84214DC5-199F-494F-A479-20FB3B675473}" type="pres">
      <dgm:prSet presAssocID="{6223DCCD-747D-4999-80E5-35E520477C61}" presName="rootComposite" presStyleCnt="0"/>
      <dgm:spPr/>
    </dgm:pt>
    <dgm:pt modelId="{0494D55B-BBC7-4E98-9E14-42F3ACD29E79}" type="pres">
      <dgm:prSet presAssocID="{6223DCCD-747D-4999-80E5-35E520477C61}" presName="rootText" presStyleLbl="node1" presStyleIdx="1" presStyleCnt="9">
        <dgm:presLayoutVars>
          <dgm:chMax/>
          <dgm:chPref val="3"/>
        </dgm:presLayoutVars>
      </dgm:prSet>
      <dgm:spPr/>
    </dgm:pt>
    <dgm:pt modelId="{981F0A2D-E403-4294-A77F-CFE73231A9F3}" type="pres">
      <dgm:prSet presAssocID="{6223DCCD-747D-4999-80E5-35E520477C61}" presName="titleText2" presStyleLbl="fgAcc1" presStyleIdx="1" presStyleCnt="9">
        <dgm:presLayoutVars>
          <dgm:chMax val="0"/>
          <dgm:chPref val="0"/>
        </dgm:presLayoutVars>
      </dgm:prSet>
      <dgm:spPr/>
    </dgm:pt>
    <dgm:pt modelId="{70321374-7101-40CA-A01F-18AD178E2268}" type="pres">
      <dgm:prSet presAssocID="{6223DCCD-747D-4999-80E5-35E520477C61}" presName="rootConnector" presStyleLbl="node2" presStyleIdx="0" presStyleCnt="0"/>
      <dgm:spPr/>
    </dgm:pt>
    <dgm:pt modelId="{0D7A326F-8F01-4D86-A95C-58966E2787A6}" type="pres">
      <dgm:prSet presAssocID="{6223DCCD-747D-4999-80E5-35E520477C61}" presName="hierChild4" presStyleCnt="0"/>
      <dgm:spPr/>
    </dgm:pt>
    <dgm:pt modelId="{4AF45521-144B-4C31-8B27-E771B981B5BE}" type="pres">
      <dgm:prSet presAssocID="{6223DCCD-747D-4999-80E5-35E520477C61}" presName="hierChild5" presStyleCnt="0"/>
      <dgm:spPr/>
    </dgm:pt>
    <dgm:pt modelId="{5D3DBD4C-01B8-4F2F-9978-E81A49B7F90B}" type="pres">
      <dgm:prSet presAssocID="{AF5E4C02-64EE-4CD6-8A52-1A41615E7534}" presName="Name37" presStyleLbl="parChTrans1D2" presStyleIdx="2" presStyleCnt="9"/>
      <dgm:spPr/>
    </dgm:pt>
    <dgm:pt modelId="{5CCCD3B4-D9AC-46E0-922A-8ABD411040BD}" type="pres">
      <dgm:prSet presAssocID="{B7110E4C-020C-42DA-8B55-AABF1C50C8F8}" presName="hierRoot2" presStyleCnt="0">
        <dgm:presLayoutVars>
          <dgm:hierBranch val="init"/>
        </dgm:presLayoutVars>
      </dgm:prSet>
      <dgm:spPr/>
    </dgm:pt>
    <dgm:pt modelId="{63551A01-2DE3-4111-B0EB-1889AB5C717A}" type="pres">
      <dgm:prSet presAssocID="{B7110E4C-020C-42DA-8B55-AABF1C50C8F8}" presName="rootComposite" presStyleCnt="0"/>
      <dgm:spPr/>
    </dgm:pt>
    <dgm:pt modelId="{6FF9D8AA-463C-4272-A835-582E7BBB5D18}" type="pres">
      <dgm:prSet presAssocID="{B7110E4C-020C-42DA-8B55-AABF1C50C8F8}" presName="rootText" presStyleLbl="node1" presStyleIdx="2" presStyleCnt="9">
        <dgm:presLayoutVars>
          <dgm:chMax/>
          <dgm:chPref val="3"/>
        </dgm:presLayoutVars>
      </dgm:prSet>
      <dgm:spPr/>
    </dgm:pt>
    <dgm:pt modelId="{FB27A80F-8051-4AC6-89CC-4355341D880C}" type="pres">
      <dgm:prSet presAssocID="{B7110E4C-020C-42DA-8B55-AABF1C50C8F8}" presName="titleText2" presStyleLbl="fgAcc1" presStyleIdx="2" presStyleCnt="9">
        <dgm:presLayoutVars>
          <dgm:chMax val="0"/>
          <dgm:chPref val="0"/>
        </dgm:presLayoutVars>
      </dgm:prSet>
      <dgm:spPr/>
    </dgm:pt>
    <dgm:pt modelId="{CABE8593-79E5-40D2-B1C1-DF120F3A7FAD}" type="pres">
      <dgm:prSet presAssocID="{B7110E4C-020C-42DA-8B55-AABF1C50C8F8}" presName="rootConnector" presStyleLbl="node2" presStyleIdx="0" presStyleCnt="0"/>
      <dgm:spPr/>
    </dgm:pt>
    <dgm:pt modelId="{D4A0E0F1-511B-4508-87AB-B9FC572196AE}" type="pres">
      <dgm:prSet presAssocID="{B7110E4C-020C-42DA-8B55-AABF1C50C8F8}" presName="hierChild4" presStyleCnt="0"/>
      <dgm:spPr/>
    </dgm:pt>
    <dgm:pt modelId="{9F6BA7E9-1577-4118-9721-08287B562A45}" type="pres">
      <dgm:prSet presAssocID="{B7110E4C-020C-42DA-8B55-AABF1C50C8F8}" presName="hierChild5" presStyleCnt="0"/>
      <dgm:spPr/>
    </dgm:pt>
    <dgm:pt modelId="{91BD06EC-B995-4E34-89B8-F08FFC3AB740}" type="pres">
      <dgm:prSet presAssocID="{091FDFE1-CB95-48C7-9EFA-FFD514D215E4}" presName="Name37" presStyleLbl="parChTrans1D2" presStyleIdx="3" presStyleCnt="9"/>
      <dgm:spPr/>
    </dgm:pt>
    <dgm:pt modelId="{541913AE-4FFD-4A9A-9B81-355F752C38C5}" type="pres">
      <dgm:prSet presAssocID="{8ECCB1CD-CC4D-4EF7-9914-2B39956E0FF4}" presName="hierRoot2" presStyleCnt="0">
        <dgm:presLayoutVars>
          <dgm:hierBranch val="init"/>
        </dgm:presLayoutVars>
      </dgm:prSet>
      <dgm:spPr/>
    </dgm:pt>
    <dgm:pt modelId="{229C2EF8-F27B-4C28-A987-AA6E851A85EB}" type="pres">
      <dgm:prSet presAssocID="{8ECCB1CD-CC4D-4EF7-9914-2B39956E0FF4}" presName="rootComposite" presStyleCnt="0"/>
      <dgm:spPr/>
    </dgm:pt>
    <dgm:pt modelId="{2564B89E-C186-4886-8926-C5BCD32473AF}" type="pres">
      <dgm:prSet presAssocID="{8ECCB1CD-CC4D-4EF7-9914-2B39956E0FF4}" presName="rootText" presStyleLbl="node1" presStyleIdx="3" presStyleCnt="9">
        <dgm:presLayoutVars>
          <dgm:chMax/>
          <dgm:chPref val="3"/>
        </dgm:presLayoutVars>
      </dgm:prSet>
      <dgm:spPr/>
    </dgm:pt>
    <dgm:pt modelId="{90EF49E3-CDEC-4D56-832F-95820E068895}" type="pres">
      <dgm:prSet presAssocID="{8ECCB1CD-CC4D-4EF7-9914-2B39956E0FF4}" presName="titleText2" presStyleLbl="fgAcc1" presStyleIdx="3" presStyleCnt="9">
        <dgm:presLayoutVars>
          <dgm:chMax val="0"/>
          <dgm:chPref val="0"/>
        </dgm:presLayoutVars>
      </dgm:prSet>
      <dgm:spPr/>
    </dgm:pt>
    <dgm:pt modelId="{FD84811D-45E2-45CE-A50F-F19680F85C5F}" type="pres">
      <dgm:prSet presAssocID="{8ECCB1CD-CC4D-4EF7-9914-2B39956E0FF4}" presName="rootConnector" presStyleLbl="node2" presStyleIdx="0" presStyleCnt="0"/>
      <dgm:spPr/>
    </dgm:pt>
    <dgm:pt modelId="{C2AB2957-E324-4B2F-9DE4-10ABAFFD46DC}" type="pres">
      <dgm:prSet presAssocID="{8ECCB1CD-CC4D-4EF7-9914-2B39956E0FF4}" presName="hierChild4" presStyleCnt="0"/>
      <dgm:spPr/>
    </dgm:pt>
    <dgm:pt modelId="{66D1EBD8-50A9-485B-81F9-B013961AAD9B}" type="pres">
      <dgm:prSet presAssocID="{8ECCB1CD-CC4D-4EF7-9914-2B39956E0FF4}" presName="hierChild5" presStyleCnt="0"/>
      <dgm:spPr/>
    </dgm:pt>
    <dgm:pt modelId="{E067DF93-771E-411E-8715-B5336C172D8B}" type="pres">
      <dgm:prSet presAssocID="{A72E648A-B004-4E3B-9BDE-E8133DD58B51}" presName="Name37" presStyleLbl="parChTrans1D2" presStyleIdx="4" presStyleCnt="9"/>
      <dgm:spPr/>
    </dgm:pt>
    <dgm:pt modelId="{A1B07159-EB91-458F-919D-01EDEF136552}" type="pres">
      <dgm:prSet presAssocID="{AFCCE842-5B78-46EE-820C-BB86F808DA29}" presName="hierRoot2" presStyleCnt="0">
        <dgm:presLayoutVars>
          <dgm:hierBranch val="init"/>
        </dgm:presLayoutVars>
      </dgm:prSet>
      <dgm:spPr/>
    </dgm:pt>
    <dgm:pt modelId="{45ABD16B-CAE7-4D0E-80DD-9ACE70022B29}" type="pres">
      <dgm:prSet presAssocID="{AFCCE842-5B78-46EE-820C-BB86F808DA29}" presName="rootComposite" presStyleCnt="0"/>
      <dgm:spPr/>
    </dgm:pt>
    <dgm:pt modelId="{FCCF995A-4D44-4C06-B4B9-5861B05A98B7}" type="pres">
      <dgm:prSet presAssocID="{AFCCE842-5B78-46EE-820C-BB86F808DA29}" presName="rootText" presStyleLbl="node1" presStyleIdx="4" presStyleCnt="9">
        <dgm:presLayoutVars>
          <dgm:chMax/>
          <dgm:chPref val="3"/>
        </dgm:presLayoutVars>
      </dgm:prSet>
      <dgm:spPr/>
    </dgm:pt>
    <dgm:pt modelId="{FC059E80-A83D-47BB-8145-4389F8837DA0}" type="pres">
      <dgm:prSet presAssocID="{AFCCE842-5B78-46EE-820C-BB86F808DA29}" presName="titleText2" presStyleLbl="fgAcc1" presStyleIdx="4" presStyleCnt="9">
        <dgm:presLayoutVars>
          <dgm:chMax val="0"/>
          <dgm:chPref val="0"/>
        </dgm:presLayoutVars>
      </dgm:prSet>
      <dgm:spPr/>
    </dgm:pt>
    <dgm:pt modelId="{AE43764E-5A8B-4544-8C08-71D3605C06C9}" type="pres">
      <dgm:prSet presAssocID="{AFCCE842-5B78-46EE-820C-BB86F808DA29}" presName="rootConnector" presStyleLbl="node2" presStyleIdx="0" presStyleCnt="0"/>
      <dgm:spPr/>
    </dgm:pt>
    <dgm:pt modelId="{D02F7880-11B3-4B02-A703-7C04D1829697}" type="pres">
      <dgm:prSet presAssocID="{AFCCE842-5B78-46EE-820C-BB86F808DA29}" presName="hierChild4" presStyleCnt="0"/>
      <dgm:spPr/>
    </dgm:pt>
    <dgm:pt modelId="{1594E363-A72C-433F-88BF-728397DEF710}" type="pres">
      <dgm:prSet presAssocID="{AFCCE842-5B78-46EE-820C-BB86F808DA29}" presName="hierChild5" presStyleCnt="0"/>
      <dgm:spPr/>
    </dgm:pt>
    <dgm:pt modelId="{5FCF62E2-E7F7-432D-9CB7-B685C82A7A05}" type="pres">
      <dgm:prSet presAssocID="{3935BCEE-5AC0-4FA8-B247-CEA0CC4F31C3}" presName="Name37" presStyleLbl="parChTrans1D2" presStyleIdx="5" presStyleCnt="9"/>
      <dgm:spPr/>
    </dgm:pt>
    <dgm:pt modelId="{01E47983-6605-4E35-92E5-5017D4673534}" type="pres">
      <dgm:prSet presAssocID="{3C5CAE0C-5713-4CC4-87CC-2BE3093B1A84}" presName="hierRoot2" presStyleCnt="0">
        <dgm:presLayoutVars>
          <dgm:hierBranch val="init"/>
        </dgm:presLayoutVars>
      </dgm:prSet>
      <dgm:spPr/>
    </dgm:pt>
    <dgm:pt modelId="{0C611B49-BC5C-4739-8B67-10B3F3242A6A}" type="pres">
      <dgm:prSet presAssocID="{3C5CAE0C-5713-4CC4-87CC-2BE3093B1A84}" presName="rootComposite" presStyleCnt="0"/>
      <dgm:spPr/>
    </dgm:pt>
    <dgm:pt modelId="{27F2DE72-50D3-4BDD-88C5-E9D92986A7EE}" type="pres">
      <dgm:prSet presAssocID="{3C5CAE0C-5713-4CC4-87CC-2BE3093B1A84}" presName="rootText" presStyleLbl="node1" presStyleIdx="5" presStyleCnt="9">
        <dgm:presLayoutVars>
          <dgm:chMax/>
          <dgm:chPref val="3"/>
        </dgm:presLayoutVars>
      </dgm:prSet>
      <dgm:spPr/>
    </dgm:pt>
    <dgm:pt modelId="{071B06EA-94BC-4026-8E4C-8A97FD6B0114}" type="pres">
      <dgm:prSet presAssocID="{3C5CAE0C-5713-4CC4-87CC-2BE3093B1A84}" presName="titleText2" presStyleLbl="fgAcc1" presStyleIdx="5" presStyleCnt="9">
        <dgm:presLayoutVars>
          <dgm:chMax val="0"/>
          <dgm:chPref val="0"/>
        </dgm:presLayoutVars>
      </dgm:prSet>
      <dgm:spPr/>
    </dgm:pt>
    <dgm:pt modelId="{DD17BA8C-A495-4B3C-A7E2-29B7185936A0}" type="pres">
      <dgm:prSet presAssocID="{3C5CAE0C-5713-4CC4-87CC-2BE3093B1A84}" presName="rootConnector" presStyleLbl="node2" presStyleIdx="0" presStyleCnt="0"/>
      <dgm:spPr/>
    </dgm:pt>
    <dgm:pt modelId="{EC7EBCD7-482D-43EA-A80A-E25B2678FB40}" type="pres">
      <dgm:prSet presAssocID="{3C5CAE0C-5713-4CC4-87CC-2BE3093B1A84}" presName="hierChild4" presStyleCnt="0"/>
      <dgm:spPr/>
    </dgm:pt>
    <dgm:pt modelId="{881408BF-F06A-416D-A973-B66CD4764555}" type="pres">
      <dgm:prSet presAssocID="{3C5CAE0C-5713-4CC4-87CC-2BE3093B1A84}" presName="hierChild5" presStyleCnt="0"/>
      <dgm:spPr/>
    </dgm:pt>
    <dgm:pt modelId="{45217099-6A7F-4A63-878C-B9C389673919}" type="pres">
      <dgm:prSet presAssocID="{70CE0F3F-E0B0-48E5-9088-5E8A96446EEE}" presName="Name37" presStyleLbl="parChTrans1D2" presStyleIdx="6" presStyleCnt="9"/>
      <dgm:spPr/>
    </dgm:pt>
    <dgm:pt modelId="{A916F044-EBB3-4672-8091-07A7871C39D9}" type="pres">
      <dgm:prSet presAssocID="{5F5811E2-7539-4004-B66B-091A21DD35A5}" presName="hierRoot2" presStyleCnt="0">
        <dgm:presLayoutVars>
          <dgm:hierBranch val="init"/>
        </dgm:presLayoutVars>
      </dgm:prSet>
      <dgm:spPr/>
    </dgm:pt>
    <dgm:pt modelId="{2E36301E-747E-4388-AA6D-90925201B6BE}" type="pres">
      <dgm:prSet presAssocID="{5F5811E2-7539-4004-B66B-091A21DD35A5}" presName="rootComposite" presStyleCnt="0"/>
      <dgm:spPr/>
    </dgm:pt>
    <dgm:pt modelId="{9EAEAFC0-1CD9-4825-ACE4-EFD9CE513DA8}" type="pres">
      <dgm:prSet presAssocID="{5F5811E2-7539-4004-B66B-091A21DD35A5}" presName="rootText" presStyleLbl="node1" presStyleIdx="6" presStyleCnt="9">
        <dgm:presLayoutVars>
          <dgm:chMax/>
          <dgm:chPref val="3"/>
        </dgm:presLayoutVars>
      </dgm:prSet>
      <dgm:spPr/>
    </dgm:pt>
    <dgm:pt modelId="{AAE83264-49BB-45FC-9E86-413719572FB8}" type="pres">
      <dgm:prSet presAssocID="{5F5811E2-7539-4004-B66B-091A21DD35A5}" presName="titleText2" presStyleLbl="fgAcc1" presStyleIdx="6" presStyleCnt="9">
        <dgm:presLayoutVars>
          <dgm:chMax val="0"/>
          <dgm:chPref val="0"/>
        </dgm:presLayoutVars>
      </dgm:prSet>
      <dgm:spPr/>
    </dgm:pt>
    <dgm:pt modelId="{A62CE4EF-A2D7-4BA7-85E1-588DCA70C3FD}" type="pres">
      <dgm:prSet presAssocID="{5F5811E2-7539-4004-B66B-091A21DD35A5}" presName="rootConnector" presStyleLbl="node2" presStyleIdx="0" presStyleCnt="0"/>
      <dgm:spPr/>
    </dgm:pt>
    <dgm:pt modelId="{6D3CB485-321F-43D4-B172-4A39A29E0758}" type="pres">
      <dgm:prSet presAssocID="{5F5811E2-7539-4004-B66B-091A21DD35A5}" presName="hierChild4" presStyleCnt="0"/>
      <dgm:spPr/>
    </dgm:pt>
    <dgm:pt modelId="{E1C8DBCA-4F9A-478F-A963-C424A7730148}" type="pres">
      <dgm:prSet presAssocID="{5F5811E2-7539-4004-B66B-091A21DD35A5}" presName="hierChild5" presStyleCnt="0"/>
      <dgm:spPr/>
    </dgm:pt>
    <dgm:pt modelId="{C75834DE-3CF3-4226-AA93-0D81886D678E}" type="pres">
      <dgm:prSet presAssocID="{F008627A-890A-4E8B-AFCB-AFAE0DF6F6EE}" presName="Name37" presStyleLbl="parChTrans1D2" presStyleIdx="7" presStyleCnt="9"/>
      <dgm:spPr/>
    </dgm:pt>
    <dgm:pt modelId="{3F1F029D-9FEA-48A6-8E12-CD6F0FB34334}" type="pres">
      <dgm:prSet presAssocID="{FA3D17DC-AA01-4224-AD12-56E1E39CF2B7}" presName="hierRoot2" presStyleCnt="0">
        <dgm:presLayoutVars>
          <dgm:hierBranch val="init"/>
        </dgm:presLayoutVars>
      </dgm:prSet>
      <dgm:spPr/>
    </dgm:pt>
    <dgm:pt modelId="{652DDFEF-912B-431B-A480-918D5F729E19}" type="pres">
      <dgm:prSet presAssocID="{FA3D17DC-AA01-4224-AD12-56E1E39CF2B7}" presName="rootComposite" presStyleCnt="0"/>
      <dgm:spPr/>
    </dgm:pt>
    <dgm:pt modelId="{1DD41665-147F-4A6A-AF15-D9763EC9F1EB}" type="pres">
      <dgm:prSet presAssocID="{FA3D17DC-AA01-4224-AD12-56E1E39CF2B7}" presName="rootText" presStyleLbl="node1" presStyleIdx="7" presStyleCnt="9" custScaleX="121994">
        <dgm:presLayoutVars>
          <dgm:chMax/>
          <dgm:chPref val="3"/>
        </dgm:presLayoutVars>
      </dgm:prSet>
      <dgm:spPr/>
    </dgm:pt>
    <dgm:pt modelId="{A8A4A492-E37B-430A-8380-EC77F07C2AC0}" type="pres">
      <dgm:prSet presAssocID="{FA3D17DC-AA01-4224-AD12-56E1E39CF2B7}" presName="titleText2" presStyleLbl="fgAcc1" presStyleIdx="7" presStyleCnt="9">
        <dgm:presLayoutVars>
          <dgm:chMax val="0"/>
          <dgm:chPref val="0"/>
        </dgm:presLayoutVars>
      </dgm:prSet>
      <dgm:spPr/>
    </dgm:pt>
    <dgm:pt modelId="{DA1F9C0A-D623-4D13-BB8C-7B13AE46DB83}" type="pres">
      <dgm:prSet presAssocID="{FA3D17DC-AA01-4224-AD12-56E1E39CF2B7}" presName="rootConnector" presStyleLbl="node2" presStyleIdx="0" presStyleCnt="0"/>
      <dgm:spPr/>
    </dgm:pt>
    <dgm:pt modelId="{55A11A31-19DE-46FA-8B89-492304734F0A}" type="pres">
      <dgm:prSet presAssocID="{FA3D17DC-AA01-4224-AD12-56E1E39CF2B7}" presName="hierChild4" presStyleCnt="0"/>
      <dgm:spPr/>
    </dgm:pt>
    <dgm:pt modelId="{3EB04385-72AB-4806-9A8A-9FF3BD728120}" type="pres">
      <dgm:prSet presAssocID="{FA3D17DC-AA01-4224-AD12-56E1E39CF2B7}" presName="hierChild5" presStyleCnt="0"/>
      <dgm:spPr/>
    </dgm:pt>
    <dgm:pt modelId="{D967B99C-6DEE-4D32-B0AF-338484823A84}" type="pres">
      <dgm:prSet presAssocID="{FDA5DEB7-1E8C-4527-A1FE-53E3FFE3F8AF}" presName="Name37" presStyleLbl="parChTrans1D2" presStyleIdx="8" presStyleCnt="9"/>
      <dgm:spPr/>
    </dgm:pt>
    <dgm:pt modelId="{F26FAC42-D086-47AF-B3A8-E4E3825C56B1}" type="pres">
      <dgm:prSet presAssocID="{C0E17E14-A663-49B5-BEF8-B222A55ED6DB}" presName="hierRoot2" presStyleCnt="0">
        <dgm:presLayoutVars>
          <dgm:hierBranch val="init"/>
        </dgm:presLayoutVars>
      </dgm:prSet>
      <dgm:spPr/>
    </dgm:pt>
    <dgm:pt modelId="{BE26977B-3AB0-43DC-B37B-9745F8103809}" type="pres">
      <dgm:prSet presAssocID="{C0E17E14-A663-49B5-BEF8-B222A55ED6DB}" presName="rootComposite" presStyleCnt="0"/>
      <dgm:spPr/>
    </dgm:pt>
    <dgm:pt modelId="{46020D07-23F5-4CE8-8DC6-B99BB1C71E50}" type="pres">
      <dgm:prSet presAssocID="{C0E17E14-A663-49B5-BEF8-B222A55ED6DB}" presName="rootText" presStyleLbl="node1" presStyleIdx="8" presStyleCnt="9">
        <dgm:presLayoutVars>
          <dgm:chMax/>
          <dgm:chPref val="3"/>
        </dgm:presLayoutVars>
      </dgm:prSet>
      <dgm:spPr/>
    </dgm:pt>
    <dgm:pt modelId="{EEAC2116-E486-4ECC-B223-A13812137E24}" type="pres">
      <dgm:prSet presAssocID="{C0E17E14-A663-49B5-BEF8-B222A55ED6DB}" presName="titleText2" presStyleLbl="fgAcc1" presStyleIdx="8" presStyleCnt="9">
        <dgm:presLayoutVars>
          <dgm:chMax val="0"/>
          <dgm:chPref val="0"/>
        </dgm:presLayoutVars>
      </dgm:prSet>
      <dgm:spPr/>
    </dgm:pt>
    <dgm:pt modelId="{482E590A-4B0A-40D2-99D5-24DF3944300D}" type="pres">
      <dgm:prSet presAssocID="{C0E17E14-A663-49B5-BEF8-B222A55ED6DB}" presName="rootConnector" presStyleLbl="node2" presStyleIdx="0" presStyleCnt="0"/>
      <dgm:spPr/>
    </dgm:pt>
    <dgm:pt modelId="{0A9BE36A-2646-4B37-9072-0819A68E42E6}" type="pres">
      <dgm:prSet presAssocID="{C0E17E14-A663-49B5-BEF8-B222A55ED6DB}" presName="hierChild4" presStyleCnt="0"/>
      <dgm:spPr/>
    </dgm:pt>
    <dgm:pt modelId="{C15D0404-F2A9-4685-B0FE-7DA406A7882C}" type="pres">
      <dgm:prSet presAssocID="{C0E17E14-A663-49B5-BEF8-B222A55ED6DB}" presName="hierChild5" presStyleCnt="0"/>
      <dgm:spPr/>
    </dgm:pt>
    <dgm:pt modelId="{CA644E9C-5660-4D8C-988B-1A7D09724330}" type="pres">
      <dgm:prSet presAssocID="{5C92A51A-0DA2-4AF1-AA7F-385C49238B7C}" presName="hierChild3" presStyleCnt="0"/>
      <dgm:spPr/>
    </dgm:pt>
  </dgm:ptLst>
  <dgm:cxnLst>
    <dgm:cxn modelId="{750FDE01-802E-4501-9BD4-444FC6489482}" type="presOf" srcId="{0B821D5F-956D-49AC-8665-48FD0E7BBAB0}" destId="{90EF49E3-CDEC-4D56-832F-95820E068895}" srcOrd="0" destOrd="0" presId="urn:microsoft.com/office/officeart/2008/layout/NameandTitleOrganizationalChart"/>
    <dgm:cxn modelId="{37464303-E132-4AED-BAD4-2917C1B3BAD4}" type="presOf" srcId="{FA3D17DC-AA01-4224-AD12-56E1E39CF2B7}" destId="{1DD41665-147F-4A6A-AF15-D9763EC9F1EB}" srcOrd="0" destOrd="0" presId="urn:microsoft.com/office/officeart/2008/layout/NameandTitleOrganizationalChart"/>
    <dgm:cxn modelId="{29DFCD0A-D771-4752-BA64-3C187C6CB586}" type="presOf" srcId="{09EC2ABB-FE2D-43D4-89D7-66FD1F22FDA3}" destId="{FC059E80-A83D-47BB-8145-4389F8837DA0}" srcOrd="0" destOrd="0" presId="urn:microsoft.com/office/officeart/2008/layout/NameandTitleOrganizationalChart"/>
    <dgm:cxn modelId="{AA293211-20D4-4E20-BAFF-7543008AB5BF}" type="presOf" srcId="{AF5E4C02-64EE-4CD6-8A52-1A41615E7534}" destId="{5D3DBD4C-01B8-4F2F-9978-E81A49B7F90B}" srcOrd="0" destOrd="0" presId="urn:microsoft.com/office/officeart/2008/layout/NameandTitleOrganizationalChart"/>
    <dgm:cxn modelId="{8EB2D516-790C-4EE6-8DB9-C71A6656204B}" srcId="{5C92A51A-0DA2-4AF1-AA7F-385C49238B7C}" destId="{6223DCCD-747D-4999-80E5-35E520477C61}" srcOrd="1" destOrd="0" parTransId="{B3BD5A98-0262-445C-8FE0-D5904B90F786}" sibTransId="{0F06A0A2-123E-45BF-873C-7D3210D76602}"/>
    <dgm:cxn modelId="{7917601D-3602-4F49-B3BF-6415D38D74FC}" srcId="{5C92A51A-0DA2-4AF1-AA7F-385C49238B7C}" destId="{FA3D17DC-AA01-4224-AD12-56E1E39CF2B7}" srcOrd="7" destOrd="0" parTransId="{F008627A-890A-4E8B-AFCB-AFAE0DF6F6EE}" sibTransId="{8DEF4CDF-41AA-41B7-9835-A2EADFE99048}"/>
    <dgm:cxn modelId="{6128A51E-A711-4A22-A0CD-6D83B31243FA}" type="presOf" srcId="{5C92A51A-0DA2-4AF1-AA7F-385C49238B7C}" destId="{D039D5C0-7995-42FF-B6B0-9C3382B3CE3D}" srcOrd="1" destOrd="0" presId="urn:microsoft.com/office/officeart/2008/layout/NameandTitleOrganizationalChart"/>
    <dgm:cxn modelId="{43635C20-9B32-4065-AD4E-D8BD9623CC22}" type="presOf" srcId="{8ECCB1CD-CC4D-4EF7-9914-2B39956E0FF4}" destId="{FD84811D-45E2-45CE-A50F-F19680F85C5F}" srcOrd="1" destOrd="0" presId="urn:microsoft.com/office/officeart/2008/layout/NameandTitleOrganizationalChart"/>
    <dgm:cxn modelId="{E3269721-CEFF-4126-A2F5-8BF88DF1DDCE}" type="presOf" srcId="{C0E17E14-A663-49B5-BEF8-B222A55ED6DB}" destId="{46020D07-23F5-4CE8-8DC6-B99BB1C71E50}" srcOrd="0" destOrd="0" presId="urn:microsoft.com/office/officeart/2008/layout/NameandTitleOrganizationalChart"/>
    <dgm:cxn modelId="{F8CCC421-68D5-454B-A8F1-FB45B1FD3372}" srcId="{FF43C737-2F89-406F-8086-8BEB47A9B390}" destId="{5C92A51A-0DA2-4AF1-AA7F-385C49238B7C}" srcOrd="0" destOrd="0" parTransId="{A97E14F3-5D7D-4A40-AB66-0F5FD3943D57}" sibTransId="{6C8ABA30-C415-4566-BCDE-760BC003893A}"/>
    <dgm:cxn modelId="{53B68822-AA4F-4E15-ADC7-911874DC66D3}" type="presOf" srcId="{0F06A0A2-123E-45BF-873C-7D3210D76602}" destId="{981F0A2D-E403-4294-A77F-CFE73231A9F3}" srcOrd="0" destOrd="0" presId="urn:microsoft.com/office/officeart/2008/layout/NameandTitleOrganizationalChart"/>
    <dgm:cxn modelId="{5EF4C623-30C1-4668-9F67-AAE983F3047B}" type="presOf" srcId="{8DEF4CDF-41AA-41B7-9835-A2EADFE99048}" destId="{A8A4A492-E37B-430A-8380-EC77F07C2AC0}" srcOrd="0" destOrd="0" presId="urn:microsoft.com/office/officeart/2008/layout/NameandTitleOrganizationalChart"/>
    <dgm:cxn modelId="{A09F3C36-44E6-46ED-86D4-B72AB5F75677}" type="presOf" srcId="{3C5CAE0C-5713-4CC4-87CC-2BE3093B1A84}" destId="{DD17BA8C-A495-4B3C-A7E2-29B7185936A0}" srcOrd="1" destOrd="0" presId="urn:microsoft.com/office/officeart/2008/layout/NameandTitleOrganizationalChart"/>
    <dgm:cxn modelId="{9EFE5D3B-7F56-46CA-B848-A69539285F06}" type="presOf" srcId="{C0E17E14-A663-49B5-BEF8-B222A55ED6DB}" destId="{482E590A-4B0A-40D2-99D5-24DF3944300D}" srcOrd="1" destOrd="0" presId="urn:microsoft.com/office/officeart/2008/layout/NameandTitleOrganizationalChart"/>
    <dgm:cxn modelId="{439EDE42-8768-4E88-871C-EC194115B021}" srcId="{5C92A51A-0DA2-4AF1-AA7F-385C49238B7C}" destId="{3C5CAE0C-5713-4CC4-87CC-2BE3093B1A84}" srcOrd="5" destOrd="0" parTransId="{3935BCEE-5AC0-4FA8-B247-CEA0CC4F31C3}" sibTransId="{54F816E2-5A36-4B31-913A-21DC351644F2}"/>
    <dgm:cxn modelId="{275E3564-AD4F-4F7B-9EF8-8686C1F00AE6}" type="presOf" srcId="{6223DCCD-747D-4999-80E5-35E520477C61}" destId="{0494D55B-BBC7-4E98-9E14-42F3ACD29E79}" srcOrd="0" destOrd="0" presId="urn:microsoft.com/office/officeart/2008/layout/NameandTitleOrganizationalChart"/>
    <dgm:cxn modelId="{2E372348-4CD1-4B8B-AB42-E0C4D540ACF7}" srcId="{5C92A51A-0DA2-4AF1-AA7F-385C49238B7C}" destId="{8ECCB1CD-CC4D-4EF7-9914-2B39956E0FF4}" srcOrd="3" destOrd="0" parTransId="{091FDFE1-CB95-48C7-9EFA-FFD514D215E4}" sibTransId="{0B821D5F-956D-49AC-8665-48FD0E7BBAB0}"/>
    <dgm:cxn modelId="{58B98C4C-3FE7-474F-9CA8-0B20BA0C13A5}" type="presOf" srcId="{CADE4914-577F-4DA0-AB7D-4EE0ACBDCA72}" destId="{AE5E7C61-9A23-4AC9-823B-8AFD6E4AC191}" srcOrd="1" destOrd="0" presId="urn:microsoft.com/office/officeart/2008/layout/NameandTitleOrganizationalChart"/>
    <dgm:cxn modelId="{5907636D-D6D8-4ED6-8E74-AEEE2ED651C9}" type="presOf" srcId="{B7110E4C-020C-42DA-8B55-AABF1C50C8F8}" destId="{6FF9D8AA-463C-4272-A835-582E7BBB5D18}" srcOrd="0" destOrd="0" presId="urn:microsoft.com/office/officeart/2008/layout/NameandTitleOrganizationalChart"/>
    <dgm:cxn modelId="{1BBBAF6D-816F-4737-B00C-625B3378A7B5}" srcId="{5C92A51A-0DA2-4AF1-AA7F-385C49238B7C}" destId="{B7110E4C-020C-42DA-8B55-AABF1C50C8F8}" srcOrd="2" destOrd="0" parTransId="{AF5E4C02-64EE-4CD6-8A52-1A41615E7534}" sibTransId="{EFB67843-F352-4407-9575-CDBCC8A28C64}"/>
    <dgm:cxn modelId="{57710553-2863-48A1-A48F-884DAE25A04F}" type="presOf" srcId="{5B4EEF78-4278-4740-B7D8-7598807B3171}" destId="{EEAC2116-E486-4ECC-B223-A13812137E24}" srcOrd="0" destOrd="0" presId="urn:microsoft.com/office/officeart/2008/layout/NameandTitleOrganizationalChart"/>
    <dgm:cxn modelId="{B4208876-28A0-433D-84BE-A0634783E826}" type="presOf" srcId="{70CE0F3F-E0B0-48E5-9088-5E8A96446EEE}" destId="{45217099-6A7F-4A63-878C-B9C389673919}" srcOrd="0" destOrd="0" presId="urn:microsoft.com/office/officeart/2008/layout/NameandTitleOrganizationalChart"/>
    <dgm:cxn modelId="{C4037E78-8C6D-4358-B71B-A75ACC5FE34A}" type="presOf" srcId="{091FDFE1-CB95-48C7-9EFA-FFD514D215E4}" destId="{91BD06EC-B995-4E34-89B8-F08FFC3AB740}" srcOrd="0" destOrd="0" presId="urn:microsoft.com/office/officeart/2008/layout/NameandTitleOrganizationalChart"/>
    <dgm:cxn modelId="{29DB5079-C623-43BA-BA57-95450D98F2B3}" type="presOf" srcId="{CADE4914-577F-4DA0-AB7D-4EE0ACBDCA72}" destId="{30AEBB3F-1A69-4AB8-B746-F3B55DE36425}" srcOrd="0" destOrd="0" presId="urn:microsoft.com/office/officeart/2008/layout/NameandTitleOrganizationalChart"/>
    <dgm:cxn modelId="{6AFE9F5A-91D8-4D47-A342-63B2829F3420}" srcId="{5C92A51A-0DA2-4AF1-AA7F-385C49238B7C}" destId="{5F5811E2-7539-4004-B66B-091A21DD35A5}" srcOrd="6" destOrd="0" parTransId="{70CE0F3F-E0B0-48E5-9088-5E8A96446EEE}" sibTransId="{060A8E1D-783F-4F69-A251-6374942FD67A}"/>
    <dgm:cxn modelId="{488D5880-9B5A-4B66-AE6B-7B5AFB853BA3}" type="presOf" srcId="{3C5CAE0C-5713-4CC4-87CC-2BE3093B1A84}" destId="{27F2DE72-50D3-4BDD-88C5-E9D92986A7EE}" srcOrd="0" destOrd="0" presId="urn:microsoft.com/office/officeart/2008/layout/NameandTitleOrganizationalChart"/>
    <dgm:cxn modelId="{3CBF5F82-98D9-44D2-B5E9-B6C90EC8F17D}" type="presOf" srcId="{480297C1-87F1-4A91-B978-27BC7285BBE8}" destId="{864414C5-8070-4A2A-A628-9266E2A54896}" srcOrd="0" destOrd="0" presId="urn:microsoft.com/office/officeart/2008/layout/NameandTitleOrganizationalChart"/>
    <dgm:cxn modelId="{3FCB9A82-F721-4E42-B7C5-F3FC9EFAC214}" type="presOf" srcId="{A72E648A-B004-4E3B-9BDE-E8133DD58B51}" destId="{E067DF93-771E-411E-8715-B5336C172D8B}" srcOrd="0" destOrd="0" presId="urn:microsoft.com/office/officeart/2008/layout/NameandTitleOrganizationalChart"/>
    <dgm:cxn modelId="{E5F94883-F938-406E-BC99-B87FF719863E}" type="presOf" srcId="{FA3D17DC-AA01-4224-AD12-56E1E39CF2B7}" destId="{DA1F9C0A-D623-4D13-BB8C-7B13AE46DB83}" srcOrd="1" destOrd="0" presId="urn:microsoft.com/office/officeart/2008/layout/NameandTitleOrganizationalChart"/>
    <dgm:cxn modelId="{597DAE87-4B9D-4335-B7DE-D544B0E725FB}" type="presOf" srcId="{5F5811E2-7539-4004-B66B-091A21DD35A5}" destId="{9EAEAFC0-1CD9-4825-ACE4-EFD9CE513DA8}" srcOrd="0" destOrd="0" presId="urn:microsoft.com/office/officeart/2008/layout/NameandTitleOrganizationalChart"/>
    <dgm:cxn modelId="{364F6192-7300-4965-B98A-EF2648C35F8F}" type="presOf" srcId="{54F816E2-5A36-4B31-913A-21DC351644F2}" destId="{071B06EA-94BC-4026-8E4C-8A97FD6B0114}" srcOrd="0" destOrd="0" presId="urn:microsoft.com/office/officeart/2008/layout/NameandTitleOrganizationalChart"/>
    <dgm:cxn modelId="{F876CD92-A1E1-400D-AEBC-4DCCCD1605CE}" type="presOf" srcId="{5F5811E2-7539-4004-B66B-091A21DD35A5}" destId="{A62CE4EF-A2D7-4BA7-85E1-588DCA70C3FD}" srcOrd="1" destOrd="0" presId="urn:microsoft.com/office/officeart/2008/layout/NameandTitleOrganizationalChart"/>
    <dgm:cxn modelId="{72691193-DBBE-4B3D-A2D2-AA664561BB48}" type="presOf" srcId="{8ECCB1CD-CC4D-4EF7-9914-2B39956E0FF4}" destId="{2564B89E-C186-4886-8926-C5BCD32473AF}" srcOrd="0" destOrd="0" presId="urn:microsoft.com/office/officeart/2008/layout/NameandTitleOrganizationalChart"/>
    <dgm:cxn modelId="{AD1A0DA9-0BDE-4D18-855E-42091CBC0877}" type="presOf" srcId="{3935BCEE-5AC0-4FA8-B247-CEA0CC4F31C3}" destId="{5FCF62E2-E7F7-432D-9CB7-B685C82A7A05}" srcOrd="0" destOrd="0" presId="urn:microsoft.com/office/officeart/2008/layout/NameandTitleOrganizationalChart"/>
    <dgm:cxn modelId="{F35F2BA9-954E-40D2-B29E-C7448FB77DD6}" type="presOf" srcId="{AFCCE842-5B78-46EE-820C-BB86F808DA29}" destId="{FCCF995A-4D44-4C06-B4B9-5861B05A98B7}" srcOrd="0" destOrd="0" presId="urn:microsoft.com/office/officeart/2008/layout/NameandTitleOrganizationalChart"/>
    <dgm:cxn modelId="{E44A1DAD-A519-40BF-8AD9-E4ED497FDD21}" type="presOf" srcId="{FF43C737-2F89-406F-8086-8BEB47A9B390}" destId="{47EFE498-A701-4CE3-BD69-ABC7A6F6335A}" srcOrd="0" destOrd="0" presId="urn:microsoft.com/office/officeart/2008/layout/NameandTitleOrganizationalChart"/>
    <dgm:cxn modelId="{8BDD4DC6-0F67-43E3-81DD-8017CA8E2ECB}" type="presOf" srcId="{5C92A51A-0DA2-4AF1-AA7F-385C49238B7C}" destId="{EC1858E5-8A38-4AE5-8CE8-3C380762CD02}" srcOrd="0" destOrd="0" presId="urn:microsoft.com/office/officeart/2008/layout/NameandTitleOrganizationalChart"/>
    <dgm:cxn modelId="{F50800C7-E776-4324-BB6E-A12FDCD3BA50}" type="presOf" srcId="{060A8E1D-783F-4F69-A251-6374942FD67A}" destId="{AAE83264-49BB-45FC-9E86-413719572FB8}" srcOrd="0" destOrd="0" presId="urn:microsoft.com/office/officeart/2008/layout/NameandTitleOrganizationalChart"/>
    <dgm:cxn modelId="{BC03B5CB-9146-47DF-821D-A5C90B9BB1C6}" type="presOf" srcId="{FDA5DEB7-1E8C-4527-A1FE-53E3FFE3F8AF}" destId="{D967B99C-6DEE-4D32-B0AF-338484823A84}" srcOrd="0" destOrd="0" presId="urn:microsoft.com/office/officeart/2008/layout/NameandTitleOrganizationalChart"/>
    <dgm:cxn modelId="{0AF82BD4-24D0-4571-8322-513F4275F9B8}" type="presOf" srcId="{6223DCCD-747D-4999-80E5-35E520477C61}" destId="{70321374-7101-40CA-A01F-18AD178E2268}" srcOrd="1" destOrd="0" presId="urn:microsoft.com/office/officeart/2008/layout/NameandTitleOrganizationalChart"/>
    <dgm:cxn modelId="{EE5EC2DE-47F5-45DF-8D4F-FB1912E8BB90}" type="presOf" srcId="{AFCCE842-5B78-46EE-820C-BB86F808DA29}" destId="{AE43764E-5A8B-4544-8C08-71D3605C06C9}" srcOrd="1" destOrd="0" presId="urn:microsoft.com/office/officeart/2008/layout/NameandTitleOrganizationalChart"/>
    <dgm:cxn modelId="{2D1CA6E8-F157-40FC-A644-F2A48FC13125}" type="presOf" srcId="{1E652B05-C2B5-43B4-9580-BD1BAA53CD8B}" destId="{66CC45DA-69F5-4787-AFBF-BAB997CDE1BF}" srcOrd="0" destOrd="0" presId="urn:microsoft.com/office/officeart/2008/layout/NameandTitleOrganizationalChart"/>
    <dgm:cxn modelId="{F74D67EA-1CB2-4022-838B-E9ABBD9152D4}" type="presOf" srcId="{6C8ABA30-C415-4566-BCDE-760BC003893A}" destId="{4B6FF963-F539-4656-9477-424A10AA8D93}" srcOrd="0" destOrd="0" presId="urn:microsoft.com/office/officeart/2008/layout/NameandTitleOrganizationalChart"/>
    <dgm:cxn modelId="{2C7D55EE-7FE5-46F9-B2B2-3D223DAAA318}" type="presOf" srcId="{B7110E4C-020C-42DA-8B55-AABF1C50C8F8}" destId="{CABE8593-79E5-40D2-B1C1-DF120F3A7FAD}" srcOrd="1" destOrd="0" presId="urn:microsoft.com/office/officeart/2008/layout/NameandTitleOrganizationalChart"/>
    <dgm:cxn modelId="{6B5E89EE-56A3-4259-953C-646668CE0A90}" srcId="{5C92A51A-0DA2-4AF1-AA7F-385C49238B7C}" destId="{CADE4914-577F-4DA0-AB7D-4EE0ACBDCA72}" srcOrd="0" destOrd="0" parTransId="{1E652B05-C2B5-43B4-9580-BD1BAA53CD8B}" sibTransId="{480297C1-87F1-4A91-B978-27BC7285BBE8}"/>
    <dgm:cxn modelId="{A630BCF1-DA2F-450B-8C73-C2AF88C9D182}" type="presOf" srcId="{B3BD5A98-0262-445C-8FE0-D5904B90F786}" destId="{48C89775-27E9-4592-9ACD-37B4FD0B2F6E}" srcOrd="0" destOrd="0" presId="urn:microsoft.com/office/officeart/2008/layout/NameandTitleOrganizationalChart"/>
    <dgm:cxn modelId="{9CB188F3-C042-46B1-9475-5264361F5D55}" type="presOf" srcId="{F008627A-890A-4E8B-AFCB-AFAE0DF6F6EE}" destId="{C75834DE-3CF3-4226-AA93-0D81886D678E}" srcOrd="0" destOrd="0" presId="urn:microsoft.com/office/officeart/2008/layout/NameandTitleOrganizationalChart"/>
    <dgm:cxn modelId="{68CEDBF3-5075-45E8-B369-4CA1DDD0106F}" srcId="{5C92A51A-0DA2-4AF1-AA7F-385C49238B7C}" destId="{C0E17E14-A663-49B5-BEF8-B222A55ED6DB}" srcOrd="8" destOrd="0" parTransId="{FDA5DEB7-1E8C-4527-A1FE-53E3FFE3F8AF}" sibTransId="{5B4EEF78-4278-4740-B7D8-7598807B3171}"/>
    <dgm:cxn modelId="{898C5EF5-8548-4FAD-944D-7B06C92F839F}" srcId="{5C92A51A-0DA2-4AF1-AA7F-385C49238B7C}" destId="{AFCCE842-5B78-46EE-820C-BB86F808DA29}" srcOrd="4" destOrd="0" parTransId="{A72E648A-B004-4E3B-9BDE-E8133DD58B51}" sibTransId="{09EC2ABB-FE2D-43D4-89D7-66FD1F22FDA3}"/>
    <dgm:cxn modelId="{C4841CFF-DEC7-4822-A841-CEB07B5E23D6}" type="presOf" srcId="{EFB67843-F352-4407-9575-CDBCC8A28C64}" destId="{FB27A80F-8051-4AC6-89CC-4355341D880C}" srcOrd="0" destOrd="0" presId="urn:microsoft.com/office/officeart/2008/layout/NameandTitleOrganizationalChart"/>
    <dgm:cxn modelId="{C56A03EE-7617-45DE-A480-1FE7EB5871F4}" type="presParOf" srcId="{47EFE498-A701-4CE3-BD69-ABC7A6F6335A}" destId="{7A3CEA9F-B4BC-4530-8499-BAD71D191638}" srcOrd="0" destOrd="0" presId="urn:microsoft.com/office/officeart/2008/layout/NameandTitleOrganizationalChart"/>
    <dgm:cxn modelId="{19A384A6-11B7-4011-A9B9-15EF4A7F55F0}" type="presParOf" srcId="{7A3CEA9F-B4BC-4530-8499-BAD71D191638}" destId="{377C9CBB-9417-4B24-BE38-8520335C198F}" srcOrd="0" destOrd="0" presId="urn:microsoft.com/office/officeart/2008/layout/NameandTitleOrganizationalChart"/>
    <dgm:cxn modelId="{C2F6170B-28CE-4D17-87EF-B37FA8F8886B}" type="presParOf" srcId="{377C9CBB-9417-4B24-BE38-8520335C198F}" destId="{EC1858E5-8A38-4AE5-8CE8-3C380762CD02}" srcOrd="0" destOrd="0" presId="urn:microsoft.com/office/officeart/2008/layout/NameandTitleOrganizationalChart"/>
    <dgm:cxn modelId="{886B2697-3195-4F46-B2F2-3FDA7A2CC01C}" type="presParOf" srcId="{377C9CBB-9417-4B24-BE38-8520335C198F}" destId="{4B6FF963-F539-4656-9477-424A10AA8D93}" srcOrd="1" destOrd="0" presId="urn:microsoft.com/office/officeart/2008/layout/NameandTitleOrganizationalChart"/>
    <dgm:cxn modelId="{9A22F3AC-6295-4F67-A9E7-7E6F49013871}" type="presParOf" srcId="{377C9CBB-9417-4B24-BE38-8520335C198F}" destId="{D039D5C0-7995-42FF-B6B0-9C3382B3CE3D}" srcOrd="2" destOrd="0" presId="urn:microsoft.com/office/officeart/2008/layout/NameandTitleOrganizationalChart"/>
    <dgm:cxn modelId="{9B7FFA8C-503B-4214-8666-24988AB8897D}" type="presParOf" srcId="{7A3CEA9F-B4BC-4530-8499-BAD71D191638}" destId="{9715EF84-F8F8-4724-A917-0738CA71C1D2}" srcOrd="1" destOrd="0" presId="urn:microsoft.com/office/officeart/2008/layout/NameandTitleOrganizationalChart"/>
    <dgm:cxn modelId="{A22135F8-E27E-43F9-8FD6-22E103675C0B}" type="presParOf" srcId="{9715EF84-F8F8-4724-A917-0738CA71C1D2}" destId="{66CC45DA-69F5-4787-AFBF-BAB997CDE1BF}" srcOrd="0" destOrd="0" presId="urn:microsoft.com/office/officeart/2008/layout/NameandTitleOrganizationalChart"/>
    <dgm:cxn modelId="{44FD0D14-1D5C-43BB-9BAE-AA7B4BD9B119}" type="presParOf" srcId="{9715EF84-F8F8-4724-A917-0738CA71C1D2}" destId="{EA3B1E62-1B1D-4290-B7AE-16816EC9FFA7}" srcOrd="1" destOrd="0" presId="urn:microsoft.com/office/officeart/2008/layout/NameandTitleOrganizationalChart"/>
    <dgm:cxn modelId="{75F772A7-4A45-4E3D-9EF0-2FD44E6DBD93}" type="presParOf" srcId="{EA3B1E62-1B1D-4290-B7AE-16816EC9FFA7}" destId="{22A46D18-44BF-4023-A0D6-89F3D5736146}" srcOrd="0" destOrd="0" presId="urn:microsoft.com/office/officeart/2008/layout/NameandTitleOrganizationalChart"/>
    <dgm:cxn modelId="{5BC78F4E-DE19-4561-9C8D-9DB65BBE67F3}" type="presParOf" srcId="{22A46D18-44BF-4023-A0D6-89F3D5736146}" destId="{30AEBB3F-1A69-4AB8-B746-F3B55DE36425}" srcOrd="0" destOrd="0" presId="urn:microsoft.com/office/officeart/2008/layout/NameandTitleOrganizationalChart"/>
    <dgm:cxn modelId="{90312B7F-DA75-484E-9E9B-97403DBA694A}" type="presParOf" srcId="{22A46D18-44BF-4023-A0D6-89F3D5736146}" destId="{864414C5-8070-4A2A-A628-9266E2A54896}" srcOrd="1" destOrd="0" presId="urn:microsoft.com/office/officeart/2008/layout/NameandTitleOrganizationalChart"/>
    <dgm:cxn modelId="{C2177BC3-0039-4788-BFBA-6EBC89A2CB55}" type="presParOf" srcId="{22A46D18-44BF-4023-A0D6-89F3D5736146}" destId="{AE5E7C61-9A23-4AC9-823B-8AFD6E4AC191}" srcOrd="2" destOrd="0" presId="urn:microsoft.com/office/officeart/2008/layout/NameandTitleOrganizationalChart"/>
    <dgm:cxn modelId="{D0C3CD2B-D2F1-4C7C-A939-A874B3736BCC}" type="presParOf" srcId="{EA3B1E62-1B1D-4290-B7AE-16816EC9FFA7}" destId="{E9273E80-380F-4392-BD1C-CFD5258C6E26}" srcOrd="1" destOrd="0" presId="urn:microsoft.com/office/officeart/2008/layout/NameandTitleOrganizationalChart"/>
    <dgm:cxn modelId="{2C878246-14EF-4E23-953F-3911E14A1F46}" type="presParOf" srcId="{EA3B1E62-1B1D-4290-B7AE-16816EC9FFA7}" destId="{2A4AA5F4-5D20-410E-AE64-105692152A13}" srcOrd="2" destOrd="0" presId="urn:microsoft.com/office/officeart/2008/layout/NameandTitleOrganizationalChart"/>
    <dgm:cxn modelId="{F34BD611-26EA-4E9A-816B-12AFA2201026}" type="presParOf" srcId="{9715EF84-F8F8-4724-A917-0738CA71C1D2}" destId="{48C89775-27E9-4592-9ACD-37B4FD0B2F6E}" srcOrd="2" destOrd="0" presId="urn:microsoft.com/office/officeart/2008/layout/NameandTitleOrganizationalChart"/>
    <dgm:cxn modelId="{AF801E8E-53BB-4EDE-A6D9-89EB62F831CD}" type="presParOf" srcId="{9715EF84-F8F8-4724-A917-0738CA71C1D2}" destId="{A633A9D9-6E06-4FE9-B70E-62041C073438}" srcOrd="3" destOrd="0" presId="urn:microsoft.com/office/officeart/2008/layout/NameandTitleOrganizationalChart"/>
    <dgm:cxn modelId="{0BC9D919-0C92-45B5-80FF-367E9F509501}" type="presParOf" srcId="{A633A9D9-6E06-4FE9-B70E-62041C073438}" destId="{84214DC5-199F-494F-A479-20FB3B675473}" srcOrd="0" destOrd="0" presId="urn:microsoft.com/office/officeart/2008/layout/NameandTitleOrganizationalChart"/>
    <dgm:cxn modelId="{7254DB0D-9D64-4EB6-95AF-CC5F67752EAF}" type="presParOf" srcId="{84214DC5-199F-494F-A479-20FB3B675473}" destId="{0494D55B-BBC7-4E98-9E14-42F3ACD29E79}" srcOrd="0" destOrd="0" presId="urn:microsoft.com/office/officeart/2008/layout/NameandTitleOrganizationalChart"/>
    <dgm:cxn modelId="{A4B740D0-1B91-4DF8-97D0-E2A536E5091C}" type="presParOf" srcId="{84214DC5-199F-494F-A479-20FB3B675473}" destId="{981F0A2D-E403-4294-A77F-CFE73231A9F3}" srcOrd="1" destOrd="0" presId="urn:microsoft.com/office/officeart/2008/layout/NameandTitleOrganizationalChart"/>
    <dgm:cxn modelId="{5D9FF113-C85D-4C25-A4B9-A14848C28005}" type="presParOf" srcId="{84214DC5-199F-494F-A479-20FB3B675473}" destId="{70321374-7101-40CA-A01F-18AD178E2268}" srcOrd="2" destOrd="0" presId="urn:microsoft.com/office/officeart/2008/layout/NameandTitleOrganizationalChart"/>
    <dgm:cxn modelId="{26434EFD-140F-47AF-AF46-5B134541327D}" type="presParOf" srcId="{A633A9D9-6E06-4FE9-B70E-62041C073438}" destId="{0D7A326F-8F01-4D86-A95C-58966E2787A6}" srcOrd="1" destOrd="0" presId="urn:microsoft.com/office/officeart/2008/layout/NameandTitleOrganizationalChart"/>
    <dgm:cxn modelId="{78996674-3CD4-49BD-91D0-D2B48DD38A4C}" type="presParOf" srcId="{A633A9D9-6E06-4FE9-B70E-62041C073438}" destId="{4AF45521-144B-4C31-8B27-E771B981B5BE}" srcOrd="2" destOrd="0" presId="urn:microsoft.com/office/officeart/2008/layout/NameandTitleOrganizationalChart"/>
    <dgm:cxn modelId="{51245F32-4EB8-4B7F-9B7D-1E7EF3C66330}" type="presParOf" srcId="{9715EF84-F8F8-4724-A917-0738CA71C1D2}" destId="{5D3DBD4C-01B8-4F2F-9978-E81A49B7F90B}" srcOrd="4" destOrd="0" presId="urn:microsoft.com/office/officeart/2008/layout/NameandTitleOrganizationalChart"/>
    <dgm:cxn modelId="{C6D7E784-F526-40E9-B4CC-5A89AC0462C2}" type="presParOf" srcId="{9715EF84-F8F8-4724-A917-0738CA71C1D2}" destId="{5CCCD3B4-D9AC-46E0-922A-8ABD411040BD}" srcOrd="5" destOrd="0" presId="urn:microsoft.com/office/officeart/2008/layout/NameandTitleOrganizationalChart"/>
    <dgm:cxn modelId="{8EA6301F-69BE-4206-8A7A-8BB06BABF698}" type="presParOf" srcId="{5CCCD3B4-D9AC-46E0-922A-8ABD411040BD}" destId="{63551A01-2DE3-4111-B0EB-1889AB5C717A}" srcOrd="0" destOrd="0" presId="urn:microsoft.com/office/officeart/2008/layout/NameandTitleOrganizationalChart"/>
    <dgm:cxn modelId="{9A59413C-F58D-486C-AFBA-C09C2D7F308C}" type="presParOf" srcId="{63551A01-2DE3-4111-B0EB-1889AB5C717A}" destId="{6FF9D8AA-463C-4272-A835-582E7BBB5D18}" srcOrd="0" destOrd="0" presId="urn:microsoft.com/office/officeart/2008/layout/NameandTitleOrganizationalChart"/>
    <dgm:cxn modelId="{2506C85F-3433-40EF-912B-5D2BCFFD6D30}" type="presParOf" srcId="{63551A01-2DE3-4111-B0EB-1889AB5C717A}" destId="{FB27A80F-8051-4AC6-89CC-4355341D880C}" srcOrd="1" destOrd="0" presId="urn:microsoft.com/office/officeart/2008/layout/NameandTitleOrganizationalChart"/>
    <dgm:cxn modelId="{BC67B19B-8E62-415B-A3D6-A83FD16EAAE1}" type="presParOf" srcId="{63551A01-2DE3-4111-B0EB-1889AB5C717A}" destId="{CABE8593-79E5-40D2-B1C1-DF120F3A7FAD}" srcOrd="2" destOrd="0" presId="urn:microsoft.com/office/officeart/2008/layout/NameandTitleOrganizationalChart"/>
    <dgm:cxn modelId="{558097F0-6C66-4E55-90C0-19C50A4DFD6B}" type="presParOf" srcId="{5CCCD3B4-D9AC-46E0-922A-8ABD411040BD}" destId="{D4A0E0F1-511B-4508-87AB-B9FC572196AE}" srcOrd="1" destOrd="0" presId="urn:microsoft.com/office/officeart/2008/layout/NameandTitleOrganizationalChart"/>
    <dgm:cxn modelId="{5091B481-D132-4E08-8D93-2A4F4D5F4971}" type="presParOf" srcId="{5CCCD3B4-D9AC-46E0-922A-8ABD411040BD}" destId="{9F6BA7E9-1577-4118-9721-08287B562A45}" srcOrd="2" destOrd="0" presId="urn:microsoft.com/office/officeart/2008/layout/NameandTitleOrganizationalChart"/>
    <dgm:cxn modelId="{2F23B9AA-32E8-4BF8-8112-15CB6D6D890A}" type="presParOf" srcId="{9715EF84-F8F8-4724-A917-0738CA71C1D2}" destId="{91BD06EC-B995-4E34-89B8-F08FFC3AB740}" srcOrd="6" destOrd="0" presId="urn:microsoft.com/office/officeart/2008/layout/NameandTitleOrganizationalChart"/>
    <dgm:cxn modelId="{867AB62F-BD57-47B6-A8B4-AACF515060A7}" type="presParOf" srcId="{9715EF84-F8F8-4724-A917-0738CA71C1D2}" destId="{541913AE-4FFD-4A9A-9B81-355F752C38C5}" srcOrd="7" destOrd="0" presId="urn:microsoft.com/office/officeart/2008/layout/NameandTitleOrganizationalChart"/>
    <dgm:cxn modelId="{5FD6C7C9-B966-4AE2-8672-A64E0E158C91}" type="presParOf" srcId="{541913AE-4FFD-4A9A-9B81-355F752C38C5}" destId="{229C2EF8-F27B-4C28-A987-AA6E851A85EB}" srcOrd="0" destOrd="0" presId="urn:microsoft.com/office/officeart/2008/layout/NameandTitleOrganizationalChart"/>
    <dgm:cxn modelId="{1EA8BD1F-4088-4EB6-93EE-005F2C3A0817}" type="presParOf" srcId="{229C2EF8-F27B-4C28-A987-AA6E851A85EB}" destId="{2564B89E-C186-4886-8926-C5BCD32473AF}" srcOrd="0" destOrd="0" presId="urn:microsoft.com/office/officeart/2008/layout/NameandTitleOrganizationalChart"/>
    <dgm:cxn modelId="{26CC6011-35DE-4C3E-ACA8-57C918D3F343}" type="presParOf" srcId="{229C2EF8-F27B-4C28-A987-AA6E851A85EB}" destId="{90EF49E3-CDEC-4D56-832F-95820E068895}" srcOrd="1" destOrd="0" presId="urn:microsoft.com/office/officeart/2008/layout/NameandTitleOrganizationalChart"/>
    <dgm:cxn modelId="{800D10A7-E7EB-4750-8D30-6F063738EBC3}" type="presParOf" srcId="{229C2EF8-F27B-4C28-A987-AA6E851A85EB}" destId="{FD84811D-45E2-45CE-A50F-F19680F85C5F}" srcOrd="2" destOrd="0" presId="urn:microsoft.com/office/officeart/2008/layout/NameandTitleOrganizationalChart"/>
    <dgm:cxn modelId="{A827680A-3328-482B-B7FE-1C8900642556}" type="presParOf" srcId="{541913AE-4FFD-4A9A-9B81-355F752C38C5}" destId="{C2AB2957-E324-4B2F-9DE4-10ABAFFD46DC}" srcOrd="1" destOrd="0" presId="urn:microsoft.com/office/officeart/2008/layout/NameandTitleOrganizationalChart"/>
    <dgm:cxn modelId="{3FE1561F-549F-434C-9253-21BB8D7C4F27}" type="presParOf" srcId="{541913AE-4FFD-4A9A-9B81-355F752C38C5}" destId="{66D1EBD8-50A9-485B-81F9-B013961AAD9B}" srcOrd="2" destOrd="0" presId="urn:microsoft.com/office/officeart/2008/layout/NameandTitleOrganizationalChart"/>
    <dgm:cxn modelId="{6FCAC9FE-58CD-4B4C-89AF-C5D437EA8A6E}" type="presParOf" srcId="{9715EF84-F8F8-4724-A917-0738CA71C1D2}" destId="{E067DF93-771E-411E-8715-B5336C172D8B}" srcOrd="8" destOrd="0" presId="urn:microsoft.com/office/officeart/2008/layout/NameandTitleOrganizationalChart"/>
    <dgm:cxn modelId="{073634BE-EBE7-4A8A-B09F-AC49CDAA502C}" type="presParOf" srcId="{9715EF84-F8F8-4724-A917-0738CA71C1D2}" destId="{A1B07159-EB91-458F-919D-01EDEF136552}" srcOrd="9" destOrd="0" presId="urn:microsoft.com/office/officeart/2008/layout/NameandTitleOrganizationalChart"/>
    <dgm:cxn modelId="{808D8DB4-E922-41F1-B6D7-59D0DC88824A}" type="presParOf" srcId="{A1B07159-EB91-458F-919D-01EDEF136552}" destId="{45ABD16B-CAE7-4D0E-80DD-9ACE70022B29}" srcOrd="0" destOrd="0" presId="urn:microsoft.com/office/officeart/2008/layout/NameandTitleOrganizationalChart"/>
    <dgm:cxn modelId="{E6DC20A0-9792-4518-8BA4-35D7DB3AB5F2}" type="presParOf" srcId="{45ABD16B-CAE7-4D0E-80DD-9ACE70022B29}" destId="{FCCF995A-4D44-4C06-B4B9-5861B05A98B7}" srcOrd="0" destOrd="0" presId="urn:microsoft.com/office/officeart/2008/layout/NameandTitleOrganizationalChart"/>
    <dgm:cxn modelId="{A36C2814-5193-4C5C-BAB5-6B810C844215}" type="presParOf" srcId="{45ABD16B-CAE7-4D0E-80DD-9ACE70022B29}" destId="{FC059E80-A83D-47BB-8145-4389F8837DA0}" srcOrd="1" destOrd="0" presId="urn:microsoft.com/office/officeart/2008/layout/NameandTitleOrganizationalChart"/>
    <dgm:cxn modelId="{52BCBC70-0970-4E05-880A-198EC7675D5E}" type="presParOf" srcId="{45ABD16B-CAE7-4D0E-80DD-9ACE70022B29}" destId="{AE43764E-5A8B-4544-8C08-71D3605C06C9}" srcOrd="2" destOrd="0" presId="urn:microsoft.com/office/officeart/2008/layout/NameandTitleOrganizationalChart"/>
    <dgm:cxn modelId="{37AC2B77-7920-43C6-8AA8-5931CB7085EC}" type="presParOf" srcId="{A1B07159-EB91-458F-919D-01EDEF136552}" destId="{D02F7880-11B3-4B02-A703-7C04D1829697}" srcOrd="1" destOrd="0" presId="urn:microsoft.com/office/officeart/2008/layout/NameandTitleOrganizationalChart"/>
    <dgm:cxn modelId="{240ECB2C-AB18-4E7D-B32D-10F17B66B32E}" type="presParOf" srcId="{A1B07159-EB91-458F-919D-01EDEF136552}" destId="{1594E363-A72C-433F-88BF-728397DEF710}" srcOrd="2" destOrd="0" presId="urn:microsoft.com/office/officeart/2008/layout/NameandTitleOrganizationalChart"/>
    <dgm:cxn modelId="{14D09B31-4D3D-479B-9131-EB89A4F005DA}" type="presParOf" srcId="{9715EF84-F8F8-4724-A917-0738CA71C1D2}" destId="{5FCF62E2-E7F7-432D-9CB7-B685C82A7A05}" srcOrd="10" destOrd="0" presId="urn:microsoft.com/office/officeart/2008/layout/NameandTitleOrganizationalChart"/>
    <dgm:cxn modelId="{424E81B1-1ED5-4303-AEBE-FC902D9AA87C}" type="presParOf" srcId="{9715EF84-F8F8-4724-A917-0738CA71C1D2}" destId="{01E47983-6605-4E35-92E5-5017D4673534}" srcOrd="11" destOrd="0" presId="urn:microsoft.com/office/officeart/2008/layout/NameandTitleOrganizationalChart"/>
    <dgm:cxn modelId="{39F7D155-12F2-4683-8933-53B16AF8FC5E}" type="presParOf" srcId="{01E47983-6605-4E35-92E5-5017D4673534}" destId="{0C611B49-BC5C-4739-8B67-10B3F3242A6A}" srcOrd="0" destOrd="0" presId="urn:microsoft.com/office/officeart/2008/layout/NameandTitleOrganizationalChart"/>
    <dgm:cxn modelId="{988BF7E2-E550-4DC0-B2F1-B08C90673D42}" type="presParOf" srcId="{0C611B49-BC5C-4739-8B67-10B3F3242A6A}" destId="{27F2DE72-50D3-4BDD-88C5-E9D92986A7EE}" srcOrd="0" destOrd="0" presId="urn:microsoft.com/office/officeart/2008/layout/NameandTitleOrganizationalChart"/>
    <dgm:cxn modelId="{079BB855-21BB-41A0-A2C4-DB08628529D1}" type="presParOf" srcId="{0C611B49-BC5C-4739-8B67-10B3F3242A6A}" destId="{071B06EA-94BC-4026-8E4C-8A97FD6B0114}" srcOrd="1" destOrd="0" presId="urn:microsoft.com/office/officeart/2008/layout/NameandTitleOrganizationalChart"/>
    <dgm:cxn modelId="{3FF6191A-BAD7-48C6-B3CE-5D6E7C753768}" type="presParOf" srcId="{0C611B49-BC5C-4739-8B67-10B3F3242A6A}" destId="{DD17BA8C-A495-4B3C-A7E2-29B7185936A0}" srcOrd="2" destOrd="0" presId="urn:microsoft.com/office/officeart/2008/layout/NameandTitleOrganizationalChart"/>
    <dgm:cxn modelId="{4A982156-7FE4-4E9A-81F8-E9F3794122BA}" type="presParOf" srcId="{01E47983-6605-4E35-92E5-5017D4673534}" destId="{EC7EBCD7-482D-43EA-A80A-E25B2678FB40}" srcOrd="1" destOrd="0" presId="urn:microsoft.com/office/officeart/2008/layout/NameandTitleOrganizationalChart"/>
    <dgm:cxn modelId="{51C5EC1D-3714-4165-BECC-2460C11F7E46}" type="presParOf" srcId="{01E47983-6605-4E35-92E5-5017D4673534}" destId="{881408BF-F06A-416D-A973-B66CD4764555}" srcOrd="2" destOrd="0" presId="urn:microsoft.com/office/officeart/2008/layout/NameandTitleOrganizationalChart"/>
    <dgm:cxn modelId="{B14CFB74-BEE8-470D-BF88-B93384821969}" type="presParOf" srcId="{9715EF84-F8F8-4724-A917-0738CA71C1D2}" destId="{45217099-6A7F-4A63-878C-B9C389673919}" srcOrd="12" destOrd="0" presId="urn:microsoft.com/office/officeart/2008/layout/NameandTitleOrganizationalChart"/>
    <dgm:cxn modelId="{DD327A13-9D8F-47A3-B79F-A2BBDDA105CE}" type="presParOf" srcId="{9715EF84-F8F8-4724-A917-0738CA71C1D2}" destId="{A916F044-EBB3-4672-8091-07A7871C39D9}" srcOrd="13" destOrd="0" presId="urn:microsoft.com/office/officeart/2008/layout/NameandTitleOrganizationalChart"/>
    <dgm:cxn modelId="{9BE93A09-CF1F-420B-93E7-23E7AE75264C}" type="presParOf" srcId="{A916F044-EBB3-4672-8091-07A7871C39D9}" destId="{2E36301E-747E-4388-AA6D-90925201B6BE}" srcOrd="0" destOrd="0" presId="urn:microsoft.com/office/officeart/2008/layout/NameandTitleOrganizationalChart"/>
    <dgm:cxn modelId="{FF9AD6D8-9C77-43CB-81C5-65053D810AC1}" type="presParOf" srcId="{2E36301E-747E-4388-AA6D-90925201B6BE}" destId="{9EAEAFC0-1CD9-4825-ACE4-EFD9CE513DA8}" srcOrd="0" destOrd="0" presId="urn:microsoft.com/office/officeart/2008/layout/NameandTitleOrganizationalChart"/>
    <dgm:cxn modelId="{0FBF2BFD-D14D-488E-8BEF-1FE6FC38468A}" type="presParOf" srcId="{2E36301E-747E-4388-AA6D-90925201B6BE}" destId="{AAE83264-49BB-45FC-9E86-413719572FB8}" srcOrd="1" destOrd="0" presId="urn:microsoft.com/office/officeart/2008/layout/NameandTitleOrganizationalChart"/>
    <dgm:cxn modelId="{E012F5C3-A961-4B4D-936E-703F9839B63A}" type="presParOf" srcId="{2E36301E-747E-4388-AA6D-90925201B6BE}" destId="{A62CE4EF-A2D7-4BA7-85E1-588DCA70C3FD}" srcOrd="2" destOrd="0" presId="urn:microsoft.com/office/officeart/2008/layout/NameandTitleOrganizationalChart"/>
    <dgm:cxn modelId="{58E166FA-D2D7-499E-894C-0D103147E51E}" type="presParOf" srcId="{A916F044-EBB3-4672-8091-07A7871C39D9}" destId="{6D3CB485-321F-43D4-B172-4A39A29E0758}" srcOrd="1" destOrd="0" presId="urn:microsoft.com/office/officeart/2008/layout/NameandTitleOrganizationalChart"/>
    <dgm:cxn modelId="{78888C4D-A3AE-4FFF-9FB1-0C2EB25870AC}" type="presParOf" srcId="{A916F044-EBB3-4672-8091-07A7871C39D9}" destId="{E1C8DBCA-4F9A-478F-A963-C424A7730148}" srcOrd="2" destOrd="0" presId="urn:microsoft.com/office/officeart/2008/layout/NameandTitleOrganizationalChart"/>
    <dgm:cxn modelId="{2D1B52C7-66F3-41D5-AA1E-7BE423ABFA2F}" type="presParOf" srcId="{9715EF84-F8F8-4724-A917-0738CA71C1D2}" destId="{C75834DE-3CF3-4226-AA93-0D81886D678E}" srcOrd="14" destOrd="0" presId="urn:microsoft.com/office/officeart/2008/layout/NameandTitleOrganizationalChart"/>
    <dgm:cxn modelId="{FDB251F6-14EE-467F-9E33-229CB8E9D4E3}" type="presParOf" srcId="{9715EF84-F8F8-4724-A917-0738CA71C1D2}" destId="{3F1F029D-9FEA-48A6-8E12-CD6F0FB34334}" srcOrd="15" destOrd="0" presId="urn:microsoft.com/office/officeart/2008/layout/NameandTitleOrganizationalChart"/>
    <dgm:cxn modelId="{21DC8006-C76C-48CA-80AB-36FC71D2B3AC}" type="presParOf" srcId="{3F1F029D-9FEA-48A6-8E12-CD6F0FB34334}" destId="{652DDFEF-912B-431B-A480-918D5F729E19}" srcOrd="0" destOrd="0" presId="urn:microsoft.com/office/officeart/2008/layout/NameandTitleOrganizationalChart"/>
    <dgm:cxn modelId="{17E37FB5-C198-47AD-816F-F3CB3006B444}" type="presParOf" srcId="{652DDFEF-912B-431B-A480-918D5F729E19}" destId="{1DD41665-147F-4A6A-AF15-D9763EC9F1EB}" srcOrd="0" destOrd="0" presId="urn:microsoft.com/office/officeart/2008/layout/NameandTitleOrganizationalChart"/>
    <dgm:cxn modelId="{BD070125-9E5F-4873-9268-2A0E8FA10BB5}" type="presParOf" srcId="{652DDFEF-912B-431B-A480-918D5F729E19}" destId="{A8A4A492-E37B-430A-8380-EC77F07C2AC0}" srcOrd="1" destOrd="0" presId="urn:microsoft.com/office/officeart/2008/layout/NameandTitleOrganizationalChart"/>
    <dgm:cxn modelId="{A807EDDE-55BD-41ED-BC71-0D5B4EE1B033}" type="presParOf" srcId="{652DDFEF-912B-431B-A480-918D5F729E19}" destId="{DA1F9C0A-D623-4D13-BB8C-7B13AE46DB83}" srcOrd="2" destOrd="0" presId="urn:microsoft.com/office/officeart/2008/layout/NameandTitleOrganizationalChart"/>
    <dgm:cxn modelId="{DE40E426-412F-4F84-8E5C-B99C24D3730C}" type="presParOf" srcId="{3F1F029D-9FEA-48A6-8E12-CD6F0FB34334}" destId="{55A11A31-19DE-46FA-8B89-492304734F0A}" srcOrd="1" destOrd="0" presId="urn:microsoft.com/office/officeart/2008/layout/NameandTitleOrganizationalChart"/>
    <dgm:cxn modelId="{18CD4401-7EB2-4870-AE1F-1B9F28E05113}" type="presParOf" srcId="{3F1F029D-9FEA-48A6-8E12-CD6F0FB34334}" destId="{3EB04385-72AB-4806-9A8A-9FF3BD728120}" srcOrd="2" destOrd="0" presId="urn:microsoft.com/office/officeart/2008/layout/NameandTitleOrganizationalChart"/>
    <dgm:cxn modelId="{78E27191-AF5E-4C77-8CE4-A3A696767CF5}" type="presParOf" srcId="{9715EF84-F8F8-4724-A917-0738CA71C1D2}" destId="{D967B99C-6DEE-4D32-B0AF-338484823A84}" srcOrd="16" destOrd="0" presId="urn:microsoft.com/office/officeart/2008/layout/NameandTitleOrganizationalChart"/>
    <dgm:cxn modelId="{945AE912-0BDC-4EEB-86A3-280BB7310C49}" type="presParOf" srcId="{9715EF84-F8F8-4724-A917-0738CA71C1D2}" destId="{F26FAC42-D086-47AF-B3A8-E4E3825C56B1}" srcOrd="17" destOrd="0" presId="urn:microsoft.com/office/officeart/2008/layout/NameandTitleOrganizationalChart"/>
    <dgm:cxn modelId="{790440B9-90A5-479F-969E-B432C8053C7A}" type="presParOf" srcId="{F26FAC42-D086-47AF-B3A8-E4E3825C56B1}" destId="{BE26977B-3AB0-43DC-B37B-9745F8103809}" srcOrd="0" destOrd="0" presId="urn:microsoft.com/office/officeart/2008/layout/NameandTitleOrganizationalChart"/>
    <dgm:cxn modelId="{40793222-9983-4646-96F3-4B0ED130FC2A}" type="presParOf" srcId="{BE26977B-3AB0-43DC-B37B-9745F8103809}" destId="{46020D07-23F5-4CE8-8DC6-B99BB1C71E50}" srcOrd="0" destOrd="0" presId="urn:microsoft.com/office/officeart/2008/layout/NameandTitleOrganizationalChart"/>
    <dgm:cxn modelId="{287D980A-DD71-4EA0-B86F-8FF768E8368E}" type="presParOf" srcId="{BE26977B-3AB0-43DC-B37B-9745F8103809}" destId="{EEAC2116-E486-4ECC-B223-A13812137E24}" srcOrd="1" destOrd="0" presId="urn:microsoft.com/office/officeart/2008/layout/NameandTitleOrganizationalChart"/>
    <dgm:cxn modelId="{D0513CF6-9ED5-4A46-A582-75D0B8E62956}" type="presParOf" srcId="{BE26977B-3AB0-43DC-B37B-9745F8103809}" destId="{482E590A-4B0A-40D2-99D5-24DF3944300D}" srcOrd="2" destOrd="0" presId="urn:microsoft.com/office/officeart/2008/layout/NameandTitleOrganizationalChart"/>
    <dgm:cxn modelId="{EC52C8D3-FEAE-41DE-B50B-F8543E41EC70}" type="presParOf" srcId="{F26FAC42-D086-47AF-B3A8-E4E3825C56B1}" destId="{0A9BE36A-2646-4B37-9072-0819A68E42E6}" srcOrd="1" destOrd="0" presId="urn:microsoft.com/office/officeart/2008/layout/NameandTitleOrganizationalChart"/>
    <dgm:cxn modelId="{DDDABC80-EE21-4586-9951-ECB9FC0E2527}" type="presParOf" srcId="{F26FAC42-D086-47AF-B3A8-E4E3825C56B1}" destId="{C15D0404-F2A9-4685-B0FE-7DA406A7882C}" srcOrd="2" destOrd="0" presId="urn:microsoft.com/office/officeart/2008/layout/NameandTitleOrganizationalChart"/>
    <dgm:cxn modelId="{B86205B0-3413-44B4-88F0-2F50855A43D6}" type="presParOf" srcId="{7A3CEA9F-B4BC-4530-8499-BAD71D191638}" destId="{CA644E9C-5660-4D8C-988B-1A7D09724330}" srcOrd="2" destOrd="0" presId="urn:microsoft.com/office/officeart/2008/layout/NameandTitleOrganizationalChar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24A9BDD-6406-4E4E-B3FA-2371AB108D5C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A3C20A5A-86B0-48C3-ACE4-CDE794A0DA36}">
      <dgm:prSet phldrT="[Texto]"/>
      <dgm:spPr>
        <a:solidFill>
          <a:schemeClr val="accent2"/>
        </a:solidFill>
      </dgm:spPr>
      <dgm:t>
        <a:bodyPr/>
        <a:lstStyle/>
        <a:p>
          <a:r>
            <a:rPr lang="es-ES"/>
            <a:t>Management</a:t>
          </a:r>
        </a:p>
      </dgm:t>
    </dgm:pt>
    <dgm:pt modelId="{4B753E58-AE97-43A1-AF54-D0A82B1704BD}" type="parTrans" cxnId="{CB541BFF-ECF6-4005-BA12-CDFF906CC9DB}">
      <dgm:prSet/>
      <dgm:spPr/>
      <dgm:t>
        <a:bodyPr/>
        <a:lstStyle/>
        <a:p>
          <a:endParaRPr lang="es-ES"/>
        </a:p>
      </dgm:t>
    </dgm:pt>
    <dgm:pt modelId="{820F8954-06AE-4110-960E-D58D61898399}" type="sibTrans" cxnId="{CB541BFF-ECF6-4005-BA12-CDFF906CC9DB}">
      <dgm:prSet/>
      <dgm:spPr/>
      <dgm:t>
        <a:bodyPr/>
        <a:lstStyle/>
        <a:p>
          <a:endParaRPr lang="es-ES"/>
        </a:p>
      </dgm:t>
    </dgm:pt>
    <dgm:pt modelId="{DA89E657-D46A-4C9F-9BFA-0CD44F966DED}">
      <dgm:prSet phldrT="[Texto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s-ES" err="1"/>
            <a:t>Engineering</a:t>
          </a:r>
          <a:endParaRPr lang="es-ES"/>
        </a:p>
      </dgm:t>
    </dgm:pt>
    <dgm:pt modelId="{6B170167-BABB-4CFE-A173-CF7D71762C3B}" type="parTrans" cxnId="{F4214F85-29FF-4AF5-9510-7F51F4BF9783}">
      <dgm:prSet/>
      <dgm:spPr/>
      <dgm:t>
        <a:bodyPr/>
        <a:lstStyle/>
        <a:p>
          <a:endParaRPr lang="es-ES"/>
        </a:p>
      </dgm:t>
    </dgm:pt>
    <dgm:pt modelId="{7ADD5B83-ED20-49CC-A458-C8C009AF5F9A}" type="sibTrans" cxnId="{F4214F85-29FF-4AF5-9510-7F51F4BF9783}">
      <dgm:prSet/>
      <dgm:spPr/>
      <dgm:t>
        <a:bodyPr/>
        <a:lstStyle/>
        <a:p>
          <a:endParaRPr lang="es-ES"/>
        </a:p>
      </dgm:t>
    </dgm:pt>
    <dgm:pt modelId="{23949E2F-1BD7-4CAF-B7B0-BE0F0A6020E8}">
      <dgm:prSet phldrT="[Texto]"/>
      <dgm:spPr>
        <a:solidFill>
          <a:schemeClr val="accent6"/>
        </a:solidFill>
      </dgm:spPr>
      <dgm:t>
        <a:bodyPr/>
        <a:lstStyle/>
        <a:p>
          <a:r>
            <a:rPr lang="es-ES" err="1"/>
            <a:t>Product</a:t>
          </a:r>
          <a:r>
            <a:rPr lang="es-ES"/>
            <a:t> </a:t>
          </a:r>
          <a:r>
            <a:rPr lang="es-ES" err="1"/>
            <a:t>assurance</a:t>
          </a:r>
          <a:endParaRPr lang="es-ES"/>
        </a:p>
      </dgm:t>
    </dgm:pt>
    <dgm:pt modelId="{E9347C64-AD28-41B0-9052-0AD1EA975F7D}" type="parTrans" cxnId="{116DDC99-6A28-4FBA-9D3F-B94E6EA022B3}">
      <dgm:prSet/>
      <dgm:spPr/>
      <dgm:t>
        <a:bodyPr/>
        <a:lstStyle/>
        <a:p>
          <a:endParaRPr lang="es-ES"/>
        </a:p>
      </dgm:t>
    </dgm:pt>
    <dgm:pt modelId="{02A5F384-6A0E-45C0-97A7-17B066AF210D}" type="sibTrans" cxnId="{116DDC99-6A28-4FBA-9D3F-B94E6EA022B3}">
      <dgm:prSet/>
      <dgm:spPr/>
      <dgm:t>
        <a:bodyPr/>
        <a:lstStyle/>
        <a:p>
          <a:endParaRPr lang="es-ES"/>
        </a:p>
      </dgm:t>
    </dgm:pt>
    <dgm:pt modelId="{5BAD5559-8758-4D7B-93BF-22695343793B}" type="pres">
      <dgm:prSet presAssocID="{B24A9BDD-6406-4E4E-B3FA-2371AB108D5C}" presName="linear" presStyleCnt="0">
        <dgm:presLayoutVars>
          <dgm:animLvl val="lvl"/>
          <dgm:resizeHandles val="exact"/>
        </dgm:presLayoutVars>
      </dgm:prSet>
      <dgm:spPr/>
    </dgm:pt>
    <dgm:pt modelId="{18E615BD-8829-4902-9A92-BE3329AC5A67}" type="pres">
      <dgm:prSet presAssocID="{A3C20A5A-86B0-48C3-ACE4-CDE794A0DA36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22F7CF89-98FE-46E0-807B-01D28E5A005B}" type="pres">
      <dgm:prSet presAssocID="{820F8954-06AE-4110-960E-D58D61898399}" presName="spacer" presStyleCnt="0"/>
      <dgm:spPr/>
    </dgm:pt>
    <dgm:pt modelId="{96CC1112-58E7-48F0-B818-3895791D82FE}" type="pres">
      <dgm:prSet presAssocID="{DA89E657-D46A-4C9F-9BFA-0CD44F966DED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4219B268-8020-4887-AEF6-146639DA2D7F}" type="pres">
      <dgm:prSet presAssocID="{7ADD5B83-ED20-49CC-A458-C8C009AF5F9A}" presName="spacer" presStyleCnt="0"/>
      <dgm:spPr/>
    </dgm:pt>
    <dgm:pt modelId="{47637A46-B281-4C52-B2BF-8577BE916AD8}" type="pres">
      <dgm:prSet presAssocID="{23949E2F-1BD7-4CAF-B7B0-BE0F0A6020E8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28E64D14-7939-481D-92CB-42CEA264BADF}" type="presOf" srcId="{B24A9BDD-6406-4E4E-B3FA-2371AB108D5C}" destId="{5BAD5559-8758-4D7B-93BF-22695343793B}" srcOrd="0" destOrd="0" presId="urn:microsoft.com/office/officeart/2005/8/layout/vList2"/>
    <dgm:cxn modelId="{EF23A03F-D4F4-4855-A631-A0AD69EEC705}" type="presOf" srcId="{A3C20A5A-86B0-48C3-ACE4-CDE794A0DA36}" destId="{18E615BD-8829-4902-9A92-BE3329AC5A67}" srcOrd="0" destOrd="0" presId="urn:microsoft.com/office/officeart/2005/8/layout/vList2"/>
    <dgm:cxn modelId="{F4214F85-29FF-4AF5-9510-7F51F4BF9783}" srcId="{B24A9BDD-6406-4E4E-B3FA-2371AB108D5C}" destId="{DA89E657-D46A-4C9F-9BFA-0CD44F966DED}" srcOrd="1" destOrd="0" parTransId="{6B170167-BABB-4CFE-A173-CF7D71762C3B}" sibTransId="{7ADD5B83-ED20-49CC-A458-C8C009AF5F9A}"/>
    <dgm:cxn modelId="{116DDC99-6A28-4FBA-9D3F-B94E6EA022B3}" srcId="{B24A9BDD-6406-4E4E-B3FA-2371AB108D5C}" destId="{23949E2F-1BD7-4CAF-B7B0-BE0F0A6020E8}" srcOrd="2" destOrd="0" parTransId="{E9347C64-AD28-41B0-9052-0AD1EA975F7D}" sibTransId="{02A5F384-6A0E-45C0-97A7-17B066AF210D}"/>
    <dgm:cxn modelId="{55A3A9DB-581F-41FC-ABD0-02F121A5AA10}" type="presOf" srcId="{23949E2F-1BD7-4CAF-B7B0-BE0F0A6020E8}" destId="{47637A46-B281-4C52-B2BF-8577BE916AD8}" srcOrd="0" destOrd="0" presId="urn:microsoft.com/office/officeart/2005/8/layout/vList2"/>
    <dgm:cxn modelId="{7E7DE1DE-B418-468A-9C08-7F62AD44355A}" type="presOf" srcId="{DA89E657-D46A-4C9F-9BFA-0CD44F966DED}" destId="{96CC1112-58E7-48F0-B818-3895791D82FE}" srcOrd="0" destOrd="0" presId="urn:microsoft.com/office/officeart/2005/8/layout/vList2"/>
    <dgm:cxn modelId="{CB541BFF-ECF6-4005-BA12-CDFF906CC9DB}" srcId="{B24A9BDD-6406-4E4E-B3FA-2371AB108D5C}" destId="{A3C20A5A-86B0-48C3-ACE4-CDE794A0DA36}" srcOrd="0" destOrd="0" parTransId="{4B753E58-AE97-43A1-AF54-D0A82B1704BD}" sibTransId="{820F8954-06AE-4110-960E-D58D61898399}"/>
    <dgm:cxn modelId="{C218A503-260F-409F-B2DE-CCAA9F797367}" type="presParOf" srcId="{5BAD5559-8758-4D7B-93BF-22695343793B}" destId="{18E615BD-8829-4902-9A92-BE3329AC5A67}" srcOrd="0" destOrd="0" presId="urn:microsoft.com/office/officeart/2005/8/layout/vList2"/>
    <dgm:cxn modelId="{DB367533-9F73-4ECD-AF8E-37DE22EE8FF4}" type="presParOf" srcId="{5BAD5559-8758-4D7B-93BF-22695343793B}" destId="{22F7CF89-98FE-46E0-807B-01D28E5A005B}" srcOrd="1" destOrd="0" presId="urn:microsoft.com/office/officeart/2005/8/layout/vList2"/>
    <dgm:cxn modelId="{67274F66-637B-4924-AF8E-F50A5421C0FD}" type="presParOf" srcId="{5BAD5559-8758-4D7B-93BF-22695343793B}" destId="{96CC1112-58E7-48F0-B818-3895791D82FE}" srcOrd="2" destOrd="0" presId="urn:microsoft.com/office/officeart/2005/8/layout/vList2"/>
    <dgm:cxn modelId="{D40FED2D-9EB6-4FAD-82F2-9F5C2E18F110}" type="presParOf" srcId="{5BAD5559-8758-4D7B-93BF-22695343793B}" destId="{4219B268-8020-4887-AEF6-146639DA2D7F}" srcOrd="3" destOrd="0" presId="urn:microsoft.com/office/officeart/2005/8/layout/vList2"/>
    <dgm:cxn modelId="{205E14A8-AFF9-4982-A3EF-283AAF6219EC}" type="presParOf" srcId="{5BAD5559-8758-4D7B-93BF-22695343793B}" destId="{47637A46-B281-4C52-B2BF-8577BE916AD8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B24A9BDD-6406-4E4E-B3FA-2371AB108D5C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A3C20A5A-86B0-48C3-ACE4-CDE794A0DA36}">
      <dgm:prSet phldrT="[Texto]"/>
      <dgm:spPr>
        <a:solidFill>
          <a:schemeClr val="accent2"/>
        </a:solidFill>
      </dgm:spPr>
      <dgm:t>
        <a:bodyPr/>
        <a:lstStyle/>
        <a:p>
          <a:r>
            <a:rPr lang="es-ES" dirty="0"/>
            <a:t>Management</a:t>
          </a:r>
        </a:p>
      </dgm:t>
    </dgm:pt>
    <dgm:pt modelId="{4B753E58-AE97-43A1-AF54-D0A82B1704BD}" type="parTrans" cxnId="{CB541BFF-ECF6-4005-BA12-CDFF906CC9DB}">
      <dgm:prSet/>
      <dgm:spPr/>
      <dgm:t>
        <a:bodyPr/>
        <a:lstStyle/>
        <a:p>
          <a:endParaRPr lang="es-ES"/>
        </a:p>
      </dgm:t>
    </dgm:pt>
    <dgm:pt modelId="{820F8954-06AE-4110-960E-D58D61898399}" type="sibTrans" cxnId="{CB541BFF-ECF6-4005-BA12-CDFF906CC9DB}">
      <dgm:prSet/>
      <dgm:spPr/>
      <dgm:t>
        <a:bodyPr/>
        <a:lstStyle/>
        <a:p>
          <a:endParaRPr lang="es-ES"/>
        </a:p>
      </dgm:t>
    </dgm:pt>
    <dgm:pt modelId="{DA89E657-D46A-4C9F-9BFA-0CD44F966DED}">
      <dgm:prSet phldrT="[Texto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s-ES" dirty="0" err="1"/>
            <a:t>Engineering</a:t>
          </a:r>
          <a:endParaRPr lang="es-ES" dirty="0"/>
        </a:p>
      </dgm:t>
    </dgm:pt>
    <dgm:pt modelId="{6B170167-BABB-4CFE-A173-CF7D71762C3B}" type="parTrans" cxnId="{F4214F85-29FF-4AF5-9510-7F51F4BF9783}">
      <dgm:prSet/>
      <dgm:spPr/>
      <dgm:t>
        <a:bodyPr/>
        <a:lstStyle/>
        <a:p>
          <a:endParaRPr lang="es-ES"/>
        </a:p>
      </dgm:t>
    </dgm:pt>
    <dgm:pt modelId="{7ADD5B83-ED20-49CC-A458-C8C009AF5F9A}" type="sibTrans" cxnId="{F4214F85-29FF-4AF5-9510-7F51F4BF9783}">
      <dgm:prSet/>
      <dgm:spPr/>
      <dgm:t>
        <a:bodyPr/>
        <a:lstStyle/>
        <a:p>
          <a:endParaRPr lang="es-ES"/>
        </a:p>
      </dgm:t>
    </dgm:pt>
    <dgm:pt modelId="{23949E2F-1BD7-4CAF-B7B0-BE0F0A6020E8}">
      <dgm:prSet phldrT="[Texto]"/>
      <dgm:spPr>
        <a:solidFill>
          <a:schemeClr val="accent6"/>
        </a:solidFill>
      </dgm:spPr>
      <dgm:t>
        <a:bodyPr/>
        <a:lstStyle/>
        <a:p>
          <a:r>
            <a:rPr lang="es-ES" dirty="0" err="1"/>
            <a:t>Product</a:t>
          </a:r>
          <a:r>
            <a:rPr lang="es-ES" dirty="0"/>
            <a:t> </a:t>
          </a:r>
          <a:r>
            <a:rPr lang="es-ES" dirty="0" err="1"/>
            <a:t>assurance</a:t>
          </a:r>
          <a:endParaRPr lang="es-ES" dirty="0"/>
        </a:p>
      </dgm:t>
    </dgm:pt>
    <dgm:pt modelId="{E9347C64-AD28-41B0-9052-0AD1EA975F7D}" type="parTrans" cxnId="{116DDC99-6A28-4FBA-9D3F-B94E6EA022B3}">
      <dgm:prSet/>
      <dgm:spPr/>
      <dgm:t>
        <a:bodyPr/>
        <a:lstStyle/>
        <a:p>
          <a:endParaRPr lang="es-ES"/>
        </a:p>
      </dgm:t>
    </dgm:pt>
    <dgm:pt modelId="{02A5F384-6A0E-45C0-97A7-17B066AF210D}" type="sibTrans" cxnId="{116DDC99-6A28-4FBA-9D3F-B94E6EA022B3}">
      <dgm:prSet/>
      <dgm:spPr/>
      <dgm:t>
        <a:bodyPr/>
        <a:lstStyle/>
        <a:p>
          <a:endParaRPr lang="es-ES"/>
        </a:p>
      </dgm:t>
    </dgm:pt>
    <dgm:pt modelId="{5BAD5559-8758-4D7B-93BF-22695343793B}" type="pres">
      <dgm:prSet presAssocID="{B24A9BDD-6406-4E4E-B3FA-2371AB108D5C}" presName="linear" presStyleCnt="0">
        <dgm:presLayoutVars>
          <dgm:animLvl val="lvl"/>
          <dgm:resizeHandles val="exact"/>
        </dgm:presLayoutVars>
      </dgm:prSet>
      <dgm:spPr/>
    </dgm:pt>
    <dgm:pt modelId="{18E615BD-8829-4902-9A92-BE3329AC5A67}" type="pres">
      <dgm:prSet presAssocID="{A3C20A5A-86B0-48C3-ACE4-CDE794A0DA36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22F7CF89-98FE-46E0-807B-01D28E5A005B}" type="pres">
      <dgm:prSet presAssocID="{820F8954-06AE-4110-960E-D58D61898399}" presName="spacer" presStyleCnt="0"/>
      <dgm:spPr/>
    </dgm:pt>
    <dgm:pt modelId="{96CC1112-58E7-48F0-B818-3895791D82FE}" type="pres">
      <dgm:prSet presAssocID="{DA89E657-D46A-4C9F-9BFA-0CD44F966DED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4219B268-8020-4887-AEF6-146639DA2D7F}" type="pres">
      <dgm:prSet presAssocID="{7ADD5B83-ED20-49CC-A458-C8C009AF5F9A}" presName="spacer" presStyleCnt="0"/>
      <dgm:spPr/>
    </dgm:pt>
    <dgm:pt modelId="{47637A46-B281-4C52-B2BF-8577BE916AD8}" type="pres">
      <dgm:prSet presAssocID="{23949E2F-1BD7-4CAF-B7B0-BE0F0A6020E8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28E64D14-7939-481D-92CB-42CEA264BADF}" type="presOf" srcId="{B24A9BDD-6406-4E4E-B3FA-2371AB108D5C}" destId="{5BAD5559-8758-4D7B-93BF-22695343793B}" srcOrd="0" destOrd="0" presId="urn:microsoft.com/office/officeart/2005/8/layout/vList2"/>
    <dgm:cxn modelId="{EF23A03F-D4F4-4855-A631-A0AD69EEC705}" type="presOf" srcId="{A3C20A5A-86B0-48C3-ACE4-CDE794A0DA36}" destId="{18E615BD-8829-4902-9A92-BE3329AC5A67}" srcOrd="0" destOrd="0" presId="urn:microsoft.com/office/officeart/2005/8/layout/vList2"/>
    <dgm:cxn modelId="{F4214F85-29FF-4AF5-9510-7F51F4BF9783}" srcId="{B24A9BDD-6406-4E4E-B3FA-2371AB108D5C}" destId="{DA89E657-D46A-4C9F-9BFA-0CD44F966DED}" srcOrd="1" destOrd="0" parTransId="{6B170167-BABB-4CFE-A173-CF7D71762C3B}" sibTransId="{7ADD5B83-ED20-49CC-A458-C8C009AF5F9A}"/>
    <dgm:cxn modelId="{116DDC99-6A28-4FBA-9D3F-B94E6EA022B3}" srcId="{B24A9BDD-6406-4E4E-B3FA-2371AB108D5C}" destId="{23949E2F-1BD7-4CAF-B7B0-BE0F0A6020E8}" srcOrd="2" destOrd="0" parTransId="{E9347C64-AD28-41B0-9052-0AD1EA975F7D}" sibTransId="{02A5F384-6A0E-45C0-97A7-17B066AF210D}"/>
    <dgm:cxn modelId="{55A3A9DB-581F-41FC-ABD0-02F121A5AA10}" type="presOf" srcId="{23949E2F-1BD7-4CAF-B7B0-BE0F0A6020E8}" destId="{47637A46-B281-4C52-B2BF-8577BE916AD8}" srcOrd="0" destOrd="0" presId="urn:microsoft.com/office/officeart/2005/8/layout/vList2"/>
    <dgm:cxn modelId="{7E7DE1DE-B418-468A-9C08-7F62AD44355A}" type="presOf" srcId="{DA89E657-D46A-4C9F-9BFA-0CD44F966DED}" destId="{96CC1112-58E7-48F0-B818-3895791D82FE}" srcOrd="0" destOrd="0" presId="urn:microsoft.com/office/officeart/2005/8/layout/vList2"/>
    <dgm:cxn modelId="{CB541BFF-ECF6-4005-BA12-CDFF906CC9DB}" srcId="{B24A9BDD-6406-4E4E-B3FA-2371AB108D5C}" destId="{A3C20A5A-86B0-48C3-ACE4-CDE794A0DA36}" srcOrd="0" destOrd="0" parTransId="{4B753E58-AE97-43A1-AF54-D0A82B1704BD}" sibTransId="{820F8954-06AE-4110-960E-D58D61898399}"/>
    <dgm:cxn modelId="{C218A503-260F-409F-B2DE-CCAA9F797367}" type="presParOf" srcId="{5BAD5559-8758-4D7B-93BF-22695343793B}" destId="{18E615BD-8829-4902-9A92-BE3329AC5A67}" srcOrd="0" destOrd="0" presId="urn:microsoft.com/office/officeart/2005/8/layout/vList2"/>
    <dgm:cxn modelId="{DB367533-9F73-4ECD-AF8E-37DE22EE8FF4}" type="presParOf" srcId="{5BAD5559-8758-4D7B-93BF-22695343793B}" destId="{22F7CF89-98FE-46E0-807B-01D28E5A005B}" srcOrd="1" destOrd="0" presId="urn:microsoft.com/office/officeart/2005/8/layout/vList2"/>
    <dgm:cxn modelId="{67274F66-637B-4924-AF8E-F50A5421C0FD}" type="presParOf" srcId="{5BAD5559-8758-4D7B-93BF-22695343793B}" destId="{96CC1112-58E7-48F0-B818-3895791D82FE}" srcOrd="2" destOrd="0" presId="urn:microsoft.com/office/officeart/2005/8/layout/vList2"/>
    <dgm:cxn modelId="{D40FED2D-9EB6-4FAD-82F2-9F5C2E18F110}" type="presParOf" srcId="{5BAD5559-8758-4D7B-93BF-22695343793B}" destId="{4219B268-8020-4887-AEF6-146639DA2D7F}" srcOrd="3" destOrd="0" presId="urn:microsoft.com/office/officeart/2005/8/layout/vList2"/>
    <dgm:cxn modelId="{205E14A8-AFF9-4982-A3EF-283AAF6219EC}" type="presParOf" srcId="{5BAD5559-8758-4D7B-93BF-22695343793B}" destId="{47637A46-B281-4C52-B2BF-8577BE916AD8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FF43C737-2F89-406F-8086-8BEB47A9B390}" type="doc">
      <dgm:prSet loTypeId="urn:microsoft.com/office/officeart/2008/layout/NameandTitleOrganizationalChart" loCatId="hierarchy" qsTypeId="urn:microsoft.com/office/officeart/2005/8/quickstyle/simple1" qsCatId="simple" csTypeId="urn:microsoft.com/office/officeart/2005/8/colors/accent4_2" csCatId="accent4" phldr="1"/>
      <dgm:spPr/>
      <dgm:t>
        <a:bodyPr/>
        <a:lstStyle/>
        <a:p>
          <a:endParaRPr lang="es-ES"/>
        </a:p>
      </dgm:t>
    </dgm:pt>
    <dgm:pt modelId="{5CA69306-C9F3-41CF-8A14-9F98639A3793}">
      <dgm:prSet phldr="0"/>
      <dgm:spPr>
        <a:solidFill>
          <a:schemeClr val="accent4">
            <a:lumMod val="50000"/>
          </a:schemeClr>
        </a:solidFill>
      </dgm:spPr>
      <dgm:t>
        <a:bodyPr/>
        <a:lstStyle/>
        <a:p>
          <a:pPr rtl="0"/>
          <a:r>
            <a:rPr lang="es-ES" dirty="0" err="1">
              <a:latin typeface="Aptos Display" panose="02110004020202020204"/>
            </a:rPr>
            <a:t>Propulsion</a:t>
          </a:r>
          <a:endParaRPr lang="es-ES" dirty="0">
            <a:latin typeface="Aptos Display" panose="02110004020202020204"/>
          </a:endParaRPr>
        </a:p>
      </dgm:t>
    </dgm:pt>
    <dgm:pt modelId="{8D0B092D-9828-4B69-ABE8-32D451A79D1D}" type="parTrans" cxnId="{C18959A8-989A-4091-BA19-75F540B9BB08}">
      <dgm:prSet/>
      <dgm:spPr/>
      <dgm:t>
        <a:bodyPr/>
        <a:lstStyle/>
        <a:p>
          <a:endParaRPr lang="es-ES"/>
        </a:p>
      </dgm:t>
    </dgm:pt>
    <dgm:pt modelId="{B8D4CDDC-2126-4F2D-AEA3-E896D7C97FBF}" type="sibTrans" cxnId="{C18959A8-989A-4091-BA19-75F540B9BB08}">
      <dgm:prSet/>
      <dgm:spPr/>
      <dgm:t>
        <a:bodyPr/>
        <a:lstStyle/>
        <a:p>
          <a:r>
            <a:rPr lang="es-ES" dirty="0"/>
            <a:t>WP - 1.1.7</a:t>
          </a:r>
        </a:p>
      </dgm:t>
    </dgm:pt>
    <dgm:pt modelId="{23C643C8-D7A2-4EFE-A887-BCD2CC85B787}">
      <dgm:prSet phldr="0"/>
      <dgm:spPr/>
      <dgm:t>
        <a:bodyPr/>
        <a:lstStyle/>
        <a:p>
          <a:pPr rtl="0"/>
          <a:r>
            <a:rPr lang="es-ES" dirty="0" err="1">
              <a:latin typeface="Aptos Display" panose="02110004020202020204"/>
            </a:rPr>
            <a:t>Propulsion</a:t>
          </a:r>
          <a:r>
            <a:rPr lang="es-ES" dirty="0">
              <a:latin typeface="Aptos Display" panose="02110004020202020204"/>
            </a:rPr>
            <a:t> </a:t>
          </a:r>
          <a:r>
            <a:rPr lang="es-ES" dirty="0" err="1">
              <a:latin typeface="Aptos Display" panose="02110004020202020204"/>
            </a:rPr>
            <a:t>requirements</a:t>
          </a:r>
          <a:r>
            <a:rPr lang="es-ES" dirty="0">
              <a:latin typeface="Aptos Display" panose="02110004020202020204"/>
            </a:rPr>
            <a:t> </a:t>
          </a:r>
          <a:r>
            <a:rPr lang="es-ES" dirty="0" err="1">
              <a:latin typeface="Aptos Display" panose="02110004020202020204"/>
            </a:rPr>
            <a:t>analysis</a:t>
          </a:r>
          <a:endParaRPr lang="es-ES" dirty="0">
            <a:latin typeface="Aptos Display" panose="02110004020202020204"/>
          </a:endParaRPr>
        </a:p>
      </dgm:t>
    </dgm:pt>
    <dgm:pt modelId="{187A0E75-7647-4F82-B20F-8A5B4E097155}" type="parTrans" cxnId="{0CA7C0D8-7F85-4471-9F0D-51FC26E8FFF3}">
      <dgm:prSet/>
      <dgm:spPr/>
      <dgm:t>
        <a:bodyPr/>
        <a:lstStyle/>
        <a:p>
          <a:endParaRPr lang="es-ES"/>
        </a:p>
      </dgm:t>
    </dgm:pt>
    <dgm:pt modelId="{9A3C6C30-F5D8-4078-9063-066E0199630E}" type="sibTrans" cxnId="{0CA7C0D8-7F85-4471-9F0D-51FC26E8FFF3}">
      <dgm:prSet/>
      <dgm:spPr/>
      <dgm:t>
        <a:bodyPr/>
        <a:lstStyle/>
        <a:p>
          <a:r>
            <a:rPr lang="es-ES" dirty="0"/>
            <a:t>WP - 1.1.7.1</a:t>
          </a:r>
        </a:p>
      </dgm:t>
    </dgm:pt>
    <dgm:pt modelId="{3CB2ACFD-9CFB-4599-BE4B-606F6E14EC97}">
      <dgm:prSet phldr="0"/>
      <dgm:spPr/>
      <dgm:t>
        <a:bodyPr/>
        <a:lstStyle/>
        <a:p>
          <a:pPr rtl="0"/>
          <a:r>
            <a:rPr lang="es-ES" dirty="0" err="1">
              <a:latin typeface="Aptos Display" panose="02110004020202020204"/>
            </a:rPr>
            <a:t>System</a:t>
          </a:r>
          <a:r>
            <a:rPr lang="es-ES" dirty="0">
              <a:latin typeface="Aptos Display" panose="02110004020202020204"/>
            </a:rPr>
            <a:t> </a:t>
          </a:r>
          <a:r>
            <a:rPr lang="es-ES" dirty="0" err="1">
              <a:latin typeface="Aptos Display" panose="02110004020202020204"/>
            </a:rPr>
            <a:t>design</a:t>
          </a:r>
          <a:endParaRPr lang="es-ES" dirty="0">
            <a:latin typeface="Aptos Display" panose="02110004020202020204"/>
          </a:endParaRPr>
        </a:p>
      </dgm:t>
    </dgm:pt>
    <dgm:pt modelId="{1525018B-2923-4AC8-8F84-487986C977AD}" type="parTrans" cxnId="{041F05AB-005D-4D27-B27A-7DE0D5023042}">
      <dgm:prSet/>
      <dgm:spPr/>
      <dgm:t>
        <a:bodyPr/>
        <a:lstStyle/>
        <a:p>
          <a:endParaRPr lang="es-ES"/>
        </a:p>
      </dgm:t>
    </dgm:pt>
    <dgm:pt modelId="{75E926F3-C99A-48C3-9D98-B697124E2ECB}" type="sibTrans" cxnId="{041F05AB-005D-4D27-B27A-7DE0D5023042}">
      <dgm:prSet/>
      <dgm:spPr/>
      <dgm:t>
        <a:bodyPr/>
        <a:lstStyle/>
        <a:p>
          <a:r>
            <a:rPr lang="es-ES" dirty="0"/>
            <a:t>WP - 1.1.7.2</a:t>
          </a:r>
        </a:p>
      </dgm:t>
    </dgm:pt>
    <dgm:pt modelId="{33411572-86AB-405C-8DA8-495CFC3EBF2B}">
      <dgm:prSet phldr="0"/>
      <dgm:spPr>
        <a:gradFill rotWithShape="0">
          <a:gsLst>
            <a:gs pos="43000">
              <a:schemeClr val="accent6"/>
            </a:gs>
            <a:gs pos="53000">
              <a:srgbClr val="00B0F0"/>
            </a:gs>
            <a:gs pos="55000">
              <a:srgbClr val="00B0F0"/>
            </a:gs>
            <a:gs pos="54000">
              <a:srgbClr val="00B0F0"/>
            </a:gs>
          </a:gsLst>
          <a:lin ang="2700000" scaled="1"/>
        </a:gradFill>
      </dgm:spPr>
      <dgm:t>
        <a:bodyPr/>
        <a:lstStyle/>
        <a:p>
          <a:pPr rtl="0"/>
          <a:r>
            <a:rPr lang="es-ES" dirty="0" err="1">
              <a:latin typeface="Aptos Display" panose="02110004020202020204"/>
            </a:rPr>
            <a:t>Components</a:t>
          </a:r>
          <a:r>
            <a:rPr lang="es-ES" dirty="0">
              <a:latin typeface="Aptos Display" panose="02110004020202020204"/>
            </a:rPr>
            <a:t> </a:t>
          </a:r>
          <a:r>
            <a:rPr lang="es-ES" dirty="0" err="1">
              <a:latin typeface="Aptos Display" panose="02110004020202020204"/>
            </a:rPr>
            <a:t>acquisition</a:t>
          </a:r>
          <a:endParaRPr lang="es-ES" dirty="0">
            <a:latin typeface="Aptos Display" panose="02110004020202020204"/>
          </a:endParaRPr>
        </a:p>
      </dgm:t>
    </dgm:pt>
    <dgm:pt modelId="{D62CF792-869D-4DC3-8D51-A3822108CA2B}" type="parTrans" cxnId="{FD583263-C81C-45C6-B6A0-E0B795AFF89B}">
      <dgm:prSet/>
      <dgm:spPr/>
      <dgm:t>
        <a:bodyPr/>
        <a:lstStyle/>
        <a:p>
          <a:endParaRPr lang="es-ES"/>
        </a:p>
      </dgm:t>
    </dgm:pt>
    <dgm:pt modelId="{2BECF0D3-C019-47B1-B5EE-B03811F80C5E}" type="sibTrans" cxnId="{FD583263-C81C-45C6-B6A0-E0B795AFF89B}">
      <dgm:prSet/>
      <dgm:spPr/>
      <dgm:t>
        <a:bodyPr/>
        <a:lstStyle/>
        <a:p>
          <a:r>
            <a:rPr lang="es-ES" dirty="0"/>
            <a:t>WP - 1.1.7.3</a:t>
          </a:r>
        </a:p>
      </dgm:t>
    </dgm:pt>
    <dgm:pt modelId="{B9E8C885-9369-43C7-8B22-1ABCA5075B29}">
      <dgm:prSet phldr="0"/>
      <dgm:spPr>
        <a:gradFill rotWithShape="0">
          <a:gsLst>
            <a:gs pos="43000">
              <a:schemeClr val="accent6"/>
            </a:gs>
            <a:gs pos="53000">
              <a:srgbClr val="00B0F0"/>
            </a:gs>
            <a:gs pos="55000">
              <a:srgbClr val="00B0F0"/>
            </a:gs>
            <a:gs pos="54000">
              <a:srgbClr val="00B0F0"/>
            </a:gs>
          </a:gsLst>
          <a:lin ang="2700000" scaled="1"/>
        </a:gradFill>
      </dgm:spPr>
      <dgm:t>
        <a:bodyPr/>
        <a:lstStyle/>
        <a:p>
          <a:pPr rtl="0"/>
          <a:r>
            <a:rPr lang="es-ES">
              <a:latin typeface="Aptos Display" panose="02110004020202020204"/>
            </a:rPr>
            <a:t>Subsystem assembly</a:t>
          </a:r>
        </a:p>
      </dgm:t>
    </dgm:pt>
    <dgm:pt modelId="{110E656E-CE02-4AA0-B286-47D9E0ED07AD}" type="parTrans" cxnId="{0D4F9F79-AA6D-427F-8DBB-871812D4117A}">
      <dgm:prSet/>
      <dgm:spPr/>
      <dgm:t>
        <a:bodyPr/>
        <a:lstStyle/>
        <a:p>
          <a:endParaRPr lang="es-ES"/>
        </a:p>
      </dgm:t>
    </dgm:pt>
    <dgm:pt modelId="{1A13BE4C-4701-41B8-9C9E-11400195B3A7}" type="sibTrans" cxnId="{0D4F9F79-AA6D-427F-8DBB-871812D4117A}">
      <dgm:prSet/>
      <dgm:spPr/>
      <dgm:t>
        <a:bodyPr/>
        <a:lstStyle/>
        <a:p>
          <a:r>
            <a:rPr lang="es-ES" dirty="0"/>
            <a:t>WP - 1.1.7.5</a:t>
          </a:r>
        </a:p>
      </dgm:t>
    </dgm:pt>
    <dgm:pt modelId="{896B453B-7A22-4E53-A1E8-9B859AF24EE4}">
      <dgm:prSet phldr="0"/>
      <dgm:spPr>
        <a:gradFill rotWithShape="0">
          <a:gsLst>
            <a:gs pos="43000">
              <a:schemeClr val="accent6"/>
            </a:gs>
            <a:gs pos="53000">
              <a:srgbClr val="00B0F0"/>
            </a:gs>
            <a:gs pos="55000">
              <a:srgbClr val="00B0F0"/>
            </a:gs>
            <a:gs pos="54000">
              <a:srgbClr val="00B0F0"/>
            </a:gs>
          </a:gsLst>
          <a:lin ang="2700000" scaled="1"/>
        </a:gradFill>
      </dgm:spPr>
      <dgm:t>
        <a:bodyPr/>
        <a:lstStyle/>
        <a:p>
          <a:pPr rtl="0"/>
          <a:r>
            <a:rPr lang="es-ES" dirty="0" err="1">
              <a:latin typeface="Aptos Display" panose="02110004020202020204"/>
            </a:rPr>
            <a:t>Environmental</a:t>
          </a:r>
          <a:r>
            <a:rPr lang="es-ES" dirty="0">
              <a:latin typeface="Aptos Display" panose="02110004020202020204"/>
            </a:rPr>
            <a:t> test</a:t>
          </a:r>
        </a:p>
      </dgm:t>
    </dgm:pt>
    <dgm:pt modelId="{08920F54-CA9B-4809-9CBF-EB24660DEC5A}" type="parTrans" cxnId="{F7987067-A061-4EBF-B448-568D9B88269E}">
      <dgm:prSet/>
      <dgm:spPr/>
      <dgm:t>
        <a:bodyPr/>
        <a:lstStyle/>
        <a:p>
          <a:endParaRPr lang="es-ES"/>
        </a:p>
      </dgm:t>
    </dgm:pt>
    <dgm:pt modelId="{6C859041-9650-4842-97BE-2449016B854C}" type="sibTrans" cxnId="{F7987067-A061-4EBF-B448-568D9B88269E}">
      <dgm:prSet/>
      <dgm:spPr/>
      <dgm:t>
        <a:bodyPr/>
        <a:lstStyle/>
        <a:p>
          <a:r>
            <a:rPr lang="es-ES" dirty="0"/>
            <a:t>WP - 1.1.7.6</a:t>
          </a:r>
        </a:p>
      </dgm:t>
    </dgm:pt>
    <dgm:pt modelId="{8F1A3573-1B86-4CBA-BD47-C40129182CCB}">
      <dgm:prSet phldr="0"/>
      <dgm:spPr>
        <a:gradFill rotWithShape="0">
          <a:gsLst>
            <a:gs pos="48000">
              <a:schemeClr val="accent2"/>
            </a:gs>
            <a:gs pos="57000">
              <a:srgbClr val="00B0F0"/>
            </a:gs>
            <a:gs pos="60000">
              <a:srgbClr val="00B0F0"/>
            </a:gs>
            <a:gs pos="60000">
              <a:srgbClr val="00B0F0"/>
            </a:gs>
          </a:gsLst>
          <a:lin ang="2700000" scaled="1"/>
        </a:gradFill>
      </dgm:spPr>
      <dgm:t>
        <a:bodyPr/>
        <a:lstStyle/>
        <a:p>
          <a:pPr rtl="0"/>
          <a:r>
            <a:rPr lang="es-ES" dirty="0" err="1">
              <a:latin typeface="Aptos Display" panose="02110004020202020204"/>
            </a:rPr>
            <a:t>Documentation</a:t>
          </a:r>
          <a:r>
            <a:rPr lang="es-ES" dirty="0">
              <a:latin typeface="Aptos Display" panose="02110004020202020204"/>
            </a:rPr>
            <a:t> and </a:t>
          </a:r>
          <a:r>
            <a:rPr lang="es-ES" dirty="0" err="1">
              <a:latin typeface="Aptos Display" panose="02110004020202020204"/>
            </a:rPr>
            <a:t>reviews</a:t>
          </a:r>
          <a:endParaRPr lang="es-ES" dirty="0">
            <a:latin typeface="Aptos Display" panose="02110004020202020204"/>
          </a:endParaRPr>
        </a:p>
      </dgm:t>
    </dgm:pt>
    <dgm:pt modelId="{059E2FCB-D383-473C-8FB9-C5652364BB75}" type="parTrans" cxnId="{8C15A12D-E5DD-47DB-8EA4-670175E66961}">
      <dgm:prSet/>
      <dgm:spPr/>
      <dgm:t>
        <a:bodyPr/>
        <a:lstStyle/>
        <a:p>
          <a:endParaRPr lang="es-ES"/>
        </a:p>
      </dgm:t>
    </dgm:pt>
    <dgm:pt modelId="{5D8A57A3-0B5F-4B59-B016-256D8F13917B}" type="sibTrans" cxnId="{8C15A12D-E5DD-47DB-8EA4-670175E66961}">
      <dgm:prSet/>
      <dgm:spPr/>
      <dgm:t>
        <a:bodyPr/>
        <a:lstStyle/>
        <a:p>
          <a:r>
            <a:rPr lang="es-ES" dirty="0"/>
            <a:t>WP - 1.1.7.8</a:t>
          </a:r>
        </a:p>
      </dgm:t>
    </dgm:pt>
    <dgm:pt modelId="{07BED540-28B8-466A-B608-6FADD026392B}">
      <dgm:prSet phldr="0"/>
      <dgm:spPr>
        <a:gradFill rotWithShape="0">
          <a:gsLst>
            <a:gs pos="43000">
              <a:schemeClr val="accent6"/>
            </a:gs>
            <a:gs pos="53000">
              <a:srgbClr val="00B0F0"/>
            </a:gs>
            <a:gs pos="55000">
              <a:srgbClr val="00B0F0"/>
            </a:gs>
            <a:gs pos="54000">
              <a:srgbClr val="00B0F0"/>
            </a:gs>
          </a:gsLst>
          <a:lin ang="2700000" scaled="1"/>
        </a:gradFill>
      </dgm:spPr>
      <dgm:t>
        <a:bodyPr/>
        <a:lstStyle/>
        <a:p>
          <a:r>
            <a:rPr lang="es-ES">
              <a:latin typeface="Aptos Display" panose="02110004020202020204"/>
            </a:rPr>
            <a:t>Functional test</a:t>
          </a:r>
          <a:endParaRPr lang="es-ES"/>
        </a:p>
      </dgm:t>
    </dgm:pt>
    <dgm:pt modelId="{D823FA45-CE32-415C-ABEA-59907C86AFC4}" type="parTrans" cxnId="{105103C6-FDA8-4C51-B274-925773A0F891}">
      <dgm:prSet/>
      <dgm:spPr/>
      <dgm:t>
        <a:bodyPr/>
        <a:lstStyle/>
        <a:p>
          <a:endParaRPr lang="es-ES"/>
        </a:p>
      </dgm:t>
    </dgm:pt>
    <dgm:pt modelId="{5C02BAB3-383B-429B-B38E-6783D9CFC7E2}" type="sibTrans" cxnId="{105103C6-FDA8-4C51-B274-925773A0F891}">
      <dgm:prSet/>
      <dgm:spPr/>
      <dgm:t>
        <a:bodyPr/>
        <a:lstStyle/>
        <a:p>
          <a:r>
            <a:rPr lang="es-ES" dirty="0"/>
            <a:t>WP - 1.1.7.4</a:t>
          </a:r>
        </a:p>
      </dgm:t>
    </dgm:pt>
    <dgm:pt modelId="{CD745E9D-674B-4FF6-8C02-7B621A057460}">
      <dgm:prSet phldr="0"/>
      <dgm:spPr>
        <a:gradFill rotWithShape="0">
          <a:gsLst>
            <a:gs pos="43000">
              <a:schemeClr val="accent6"/>
            </a:gs>
            <a:gs pos="53000">
              <a:srgbClr val="00B0F0"/>
            </a:gs>
            <a:gs pos="55000">
              <a:srgbClr val="00B0F0"/>
            </a:gs>
            <a:gs pos="54000">
              <a:srgbClr val="00B0F0"/>
            </a:gs>
          </a:gsLst>
          <a:lin ang="2700000" scaled="1"/>
        </a:gradFill>
      </dgm:spPr>
      <dgm:t>
        <a:bodyPr/>
        <a:lstStyle/>
        <a:p>
          <a:pPr rtl="0"/>
          <a:r>
            <a:rPr lang="es-ES" dirty="0" err="1">
              <a:latin typeface="Aptos Display" panose="02110004020202020204"/>
            </a:rPr>
            <a:t>Assembly</a:t>
          </a:r>
          <a:r>
            <a:rPr lang="es-ES" dirty="0">
              <a:latin typeface="Aptos Display" panose="02110004020202020204"/>
            </a:rPr>
            <a:t> </a:t>
          </a:r>
          <a:r>
            <a:rPr lang="es-ES" dirty="0" err="1">
              <a:latin typeface="Aptos Display" panose="02110004020202020204"/>
            </a:rPr>
            <a:t>integration</a:t>
          </a:r>
          <a:r>
            <a:rPr lang="es-ES" dirty="0">
              <a:latin typeface="Aptos Display" panose="02110004020202020204"/>
            </a:rPr>
            <a:t> and </a:t>
          </a:r>
          <a:r>
            <a:rPr lang="es-ES" dirty="0" err="1">
              <a:latin typeface="Aptos Display" panose="02110004020202020204"/>
            </a:rPr>
            <a:t>verification</a:t>
          </a:r>
          <a:endParaRPr lang="es-ES" dirty="0">
            <a:latin typeface="Aptos Display" panose="02110004020202020204"/>
          </a:endParaRPr>
        </a:p>
      </dgm:t>
    </dgm:pt>
    <dgm:pt modelId="{AA4B9E90-04C7-4BC6-8350-DA76C301330A}" type="parTrans" cxnId="{9FD4AD67-C480-4EED-BBC7-491DED6525EF}">
      <dgm:prSet/>
      <dgm:spPr/>
      <dgm:t>
        <a:bodyPr/>
        <a:lstStyle/>
        <a:p>
          <a:endParaRPr lang="es-ES"/>
        </a:p>
      </dgm:t>
    </dgm:pt>
    <dgm:pt modelId="{5D6549AB-D5E0-4FAA-9B0E-F807DCF9E62F}" type="sibTrans" cxnId="{9FD4AD67-C480-4EED-BBC7-491DED6525EF}">
      <dgm:prSet/>
      <dgm:spPr/>
      <dgm:t>
        <a:bodyPr/>
        <a:lstStyle/>
        <a:p>
          <a:r>
            <a:rPr lang="es-ES" dirty="0"/>
            <a:t>WP – 1.1.7.7</a:t>
          </a:r>
        </a:p>
      </dgm:t>
    </dgm:pt>
    <dgm:pt modelId="{47EFE498-A701-4CE3-BD69-ABC7A6F6335A}" type="pres">
      <dgm:prSet presAssocID="{FF43C737-2F89-406F-8086-8BEB47A9B39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D74176C0-00B0-4306-9C3B-EEDA2ABD29E0}" type="pres">
      <dgm:prSet presAssocID="{5CA69306-C9F3-41CF-8A14-9F98639A3793}" presName="hierRoot1" presStyleCnt="0">
        <dgm:presLayoutVars>
          <dgm:hierBranch val="init"/>
        </dgm:presLayoutVars>
      </dgm:prSet>
      <dgm:spPr/>
    </dgm:pt>
    <dgm:pt modelId="{98CFA8F2-1AA5-4BA9-A83A-B565B156B5E7}" type="pres">
      <dgm:prSet presAssocID="{5CA69306-C9F3-41CF-8A14-9F98639A3793}" presName="rootComposite1" presStyleCnt="0"/>
      <dgm:spPr/>
    </dgm:pt>
    <dgm:pt modelId="{5CAD72BF-33C5-445D-AE48-874DFCFB1D81}" type="pres">
      <dgm:prSet presAssocID="{5CA69306-C9F3-41CF-8A14-9F98639A3793}" presName="rootText1" presStyleLbl="node0" presStyleIdx="0" presStyleCnt="1">
        <dgm:presLayoutVars>
          <dgm:chMax/>
          <dgm:chPref val="3"/>
        </dgm:presLayoutVars>
      </dgm:prSet>
      <dgm:spPr/>
    </dgm:pt>
    <dgm:pt modelId="{7B8CB63F-2D3B-404A-8233-BAF3B37C9734}" type="pres">
      <dgm:prSet presAssocID="{5CA69306-C9F3-41CF-8A14-9F98639A3793}" presName="titleText1" presStyleLbl="fgAcc0" presStyleIdx="0" presStyleCnt="1">
        <dgm:presLayoutVars>
          <dgm:chMax val="0"/>
          <dgm:chPref val="0"/>
        </dgm:presLayoutVars>
      </dgm:prSet>
      <dgm:spPr/>
    </dgm:pt>
    <dgm:pt modelId="{F50992D0-CFDD-493E-9681-6081707C73D4}" type="pres">
      <dgm:prSet presAssocID="{5CA69306-C9F3-41CF-8A14-9F98639A3793}" presName="rootConnector1" presStyleLbl="node1" presStyleIdx="0" presStyleCnt="8"/>
      <dgm:spPr/>
    </dgm:pt>
    <dgm:pt modelId="{158856A5-CA45-4250-89F5-4EF310A289E9}" type="pres">
      <dgm:prSet presAssocID="{5CA69306-C9F3-41CF-8A14-9F98639A3793}" presName="hierChild2" presStyleCnt="0"/>
      <dgm:spPr/>
    </dgm:pt>
    <dgm:pt modelId="{6D86BD70-B11F-457C-9323-D5B31382B1AD}" type="pres">
      <dgm:prSet presAssocID="{187A0E75-7647-4F82-B20F-8A5B4E097155}" presName="Name37" presStyleLbl="parChTrans1D2" presStyleIdx="0" presStyleCnt="8"/>
      <dgm:spPr/>
    </dgm:pt>
    <dgm:pt modelId="{BFE29F9F-9434-4643-BCB7-4B760761906D}" type="pres">
      <dgm:prSet presAssocID="{23C643C8-D7A2-4EFE-A887-BCD2CC85B787}" presName="hierRoot2" presStyleCnt="0">
        <dgm:presLayoutVars>
          <dgm:hierBranch val="init"/>
        </dgm:presLayoutVars>
      </dgm:prSet>
      <dgm:spPr/>
    </dgm:pt>
    <dgm:pt modelId="{581CB8FC-1616-4E8A-8A28-45743C2F578E}" type="pres">
      <dgm:prSet presAssocID="{23C643C8-D7A2-4EFE-A887-BCD2CC85B787}" presName="rootComposite" presStyleCnt="0"/>
      <dgm:spPr/>
    </dgm:pt>
    <dgm:pt modelId="{86B75B2E-2C3A-433A-A723-B52C9D9F8C9C}" type="pres">
      <dgm:prSet presAssocID="{23C643C8-D7A2-4EFE-A887-BCD2CC85B787}" presName="rootText" presStyleLbl="node1" presStyleIdx="0" presStyleCnt="8" custScaleX="136904">
        <dgm:presLayoutVars>
          <dgm:chMax/>
          <dgm:chPref val="3"/>
        </dgm:presLayoutVars>
      </dgm:prSet>
      <dgm:spPr/>
    </dgm:pt>
    <dgm:pt modelId="{33A2E72C-3010-40F6-B0CF-E10D868D5C92}" type="pres">
      <dgm:prSet presAssocID="{23C643C8-D7A2-4EFE-A887-BCD2CC85B787}" presName="titleText2" presStyleLbl="fgAcc1" presStyleIdx="0" presStyleCnt="8">
        <dgm:presLayoutVars>
          <dgm:chMax val="0"/>
          <dgm:chPref val="0"/>
        </dgm:presLayoutVars>
      </dgm:prSet>
      <dgm:spPr/>
    </dgm:pt>
    <dgm:pt modelId="{33DDF364-E015-4C37-BA2E-A408474B0E2F}" type="pres">
      <dgm:prSet presAssocID="{23C643C8-D7A2-4EFE-A887-BCD2CC85B787}" presName="rootConnector" presStyleLbl="node2" presStyleIdx="0" presStyleCnt="0"/>
      <dgm:spPr/>
    </dgm:pt>
    <dgm:pt modelId="{3C8F2060-4112-4859-9A3D-982E88817EBB}" type="pres">
      <dgm:prSet presAssocID="{23C643C8-D7A2-4EFE-A887-BCD2CC85B787}" presName="hierChild4" presStyleCnt="0"/>
      <dgm:spPr/>
    </dgm:pt>
    <dgm:pt modelId="{B2E412FE-B6D5-41F8-8609-F3C579B2679D}" type="pres">
      <dgm:prSet presAssocID="{23C643C8-D7A2-4EFE-A887-BCD2CC85B787}" presName="hierChild5" presStyleCnt="0"/>
      <dgm:spPr/>
    </dgm:pt>
    <dgm:pt modelId="{AFBBFA29-3822-4268-9A9D-52881C646F07}" type="pres">
      <dgm:prSet presAssocID="{1525018B-2923-4AC8-8F84-487986C977AD}" presName="Name37" presStyleLbl="parChTrans1D2" presStyleIdx="1" presStyleCnt="8"/>
      <dgm:spPr/>
    </dgm:pt>
    <dgm:pt modelId="{3A94925F-D07E-4928-AA68-85AE14817339}" type="pres">
      <dgm:prSet presAssocID="{3CB2ACFD-9CFB-4599-BE4B-606F6E14EC97}" presName="hierRoot2" presStyleCnt="0">
        <dgm:presLayoutVars>
          <dgm:hierBranch val="init"/>
        </dgm:presLayoutVars>
      </dgm:prSet>
      <dgm:spPr/>
    </dgm:pt>
    <dgm:pt modelId="{FBF00739-52B4-487C-AB73-24B011CB0FA0}" type="pres">
      <dgm:prSet presAssocID="{3CB2ACFD-9CFB-4599-BE4B-606F6E14EC97}" presName="rootComposite" presStyleCnt="0"/>
      <dgm:spPr/>
    </dgm:pt>
    <dgm:pt modelId="{697398F8-6038-443B-8C7F-E76ABA0008DF}" type="pres">
      <dgm:prSet presAssocID="{3CB2ACFD-9CFB-4599-BE4B-606F6E14EC97}" presName="rootText" presStyleLbl="node1" presStyleIdx="1" presStyleCnt="8">
        <dgm:presLayoutVars>
          <dgm:chMax/>
          <dgm:chPref val="3"/>
        </dgm:presLayoutVars>
      </dgm:prSet>
      <dgm:spPr/>
    </dgm:pt>
    <dgm:pt modelId="{E351C20C-D3EE-4376-8DC1-F5763977A5EF}" type="pres">
      <dgm:prSet presAssocID="{3CB2ACFD-9CFB-4599-BE4B-606F6E14EC97}" presName="titleText2" presStyleLbl="fgAcc1" presStyleIdx="1" presStyleCnt="8">
        <dgm:presLayoutVars>
          <dgm:chMax val="0"/>
          <dgm:chPref val="0"/>
        </dgm:presLayoutVars>
      </dgm:prSet>
      <dgm:spPr/>
    </dgm:pt>
    <dgm:pt modelId="{BD7E659C-769B-451A-BA94-D715FB55AC5D}" type="pres">
      <dgm:prSet presAssocID="{3CB2ACFD-9CFB-4599-BE4B-606F6E14EC97}" presName="rootConnector" presStyleLbl="node2" presStyleIdx="0" presStyleCnt="0"/>
      <dgm:spPr/>
    </dgm:pt>
    <dgm:pt modelId="{13B076C4-73B5-4419-A298-4D6B350D1CE6}" type="pres">
      <dgm:prSet presAssocID="{3CB2ACFD-9CFB-4599-BE4B-606F6E14EC97}" presName="hierChild4" presStyleCnt="0"/>
      <dgm:spPr/>
    </dgm:pt>
    <dgm:pt modelId="{55C20544-0937-4959-9599-6C53D02AD0D9}" type="pres">
      <dgm:prSet presAssocID="{3CB2ACFD-9CFB-4599-BE4B-606F6E14EC97}" presName="hierChild5" presStyleCnt="0"/>
      <dgm:spPr/>
    </dgm:pt>
    <dgm:pt modelId="{0DE05965-BEEC-4B0C-BE9D-D13F706419FB}" type="pres">
      <dgm:prSet presAssocID="{D62CF792-869D-4DC3-8D51-A3822108CA2B}" presName="Name37" presStyleLbl="parChTrans1D2" presStyleIdx="2" presStyleCnt="8"/>
      <dgm:spPr/>
    </dgm:pt>
    <dgm:pt modelId="{1C8F281F-2244-4902-A492-BD79FF9924EE}" type="pres">
      <dgm:prSet presAssocID="{33411572-86AB-405C-8DA8-495CFC3EBF2B}" presName="hierRoot2" presStyleCnt="0">
        <dgm:presLayoutVars>
          <dgm:hierBranch val="init"/>
        </dgm:presLayoutVars>
      </dgm:prSet>
      <dgm:spPr/>
    </dgm:pt>
    <dgm:pt modelId="{A2478F49-EB80-4FB3-A19B-94223FC79AA0}" type="pres">
      <dgm:prSet presAssocID="{33411572-86AB-405C-8DA8-495CFC3EBF2B}" presName="rootComposite" presStyleCnt="0"/>
      <dgm:spPr/>
    </dgm:pt>
    <dgm:pt modelId="{CF91D215-BC2E-45EE-9542-78E133695EDE}" type="pres">
      <dgm:prSet presAssocID="{33411572-86AB-405C-8DA8-495CFC3EBF2B}" presName="rootText" presStyleLbl="node1" presStyleIdx="2" presStyleCnt="8">
        <dgm:presLayoutVars>
          <dgm:chMax/>
          <dgm:chPref val="3"/>
        </dgm:presLayoutVars>
      </dgm:prSet>
      <dgm:spPr/>
    </dgm:pt>
    <dgm:pt modelId="{DF7EBD0C-9FF2-4F9B-8D73-6AD0368BB323}" type="pres">
      <dgm:prSet presAssocID="{33411572-86AB-405C-8DA8-495CFC3EBF2B}" presName="titleText2" presStyleLbl="fgAcc1" presStyleIdx="2" presStyleCnt="8">
        <dgm:presLayoutVars>
          <dgm:chMax val="0"/>
          <dgm:chPref val="0"/>
        </dgm:presLayoutVars>
      </dgm:prSet>
      <dgm:spPr/>
    </dgm:pt>
    <dgm:pt modelId="{08D4526A-5A84-4034-B658-341578C21B88}" type="pres">
      <dgm:prSet presAssocID="{33411572-86AB-405C-8DA8-495CFC3EBF2B}" presName="rootConnector" presStyleLbl="node2" presStyleIdx="0" presStyleCnt="0"/>
      <dgm:spPr/>
    </dgm:pt>
    <dgm:pt modelId="{470B7A8A-FE2D-41FC-B7F1-2D4952163C49}" type="pres">
      <dgm:prSet presAssocID="{33411572-86AB-405C-8DA8-495CFC3EBF2B}" presName="hierChild4" presStyleCnt="0"/>
      <dgm:spPr/>
    </dgm:pt>
    <dgm:pt modelId="{C46AEA81-544F-4344-8BAC-518EE84BE168}" type="pres">
      <dgm:prSet presAssocID="{33411572-86AB-405C-8DA8-495CFC3EBF2B}" presName="hierChild5" presStyleCnt="0"/>
      <dgm:spPr/>
    </dgm:pt>
    <dgm:pt modelId="{05EF35E9-C3E7-4443-BAF4-AA8E55EC9B9E}" type="pres">
      <dgm:prSet presAssocID="{D823FA45-CE32-415C-ABEA-59907C86AFC4}" presName="Name37" presStyleLbl="parChTrans1D2" presStyleIdx="3" presStyleCnt="8"/>
      <dgm:spPr/>
    </dgm:pt>
    <dgm:pt modelId="{FE23EC5A-3F7B-49EE-B0A3-5B0E08703EDD}" type="pres">
      <dgm:prSet presAssocID="{07BED540-28B8-466A-B608-6FADD026392B}" presName="hierRoot2" presStyleCnt="0">
        <dgm:presLayoutVars>
          <dgm:hierBranch val="init"/>
        </dgm:presLayoutVars>
      </dgm:prSet>
      <dgm:spPr/>
    </dgm:pt>
    <dgm:pt modelId="{94A45610-F7FB-4CC4-AC7D-8A3D0020A846}" type="pres">
      <dgm:prSet presAssocID="{07BED540-28B8-466A-B608-6FADD026392B}" presName="rootComposite" presStyleCnt="0"/>
      <dgm:spPr/>
    </dgm:pt>
    <dgm:pt modelId="{24F81F5A-7C17-40EB-AF04-92CA5DABD1CA}" type="pres">
      <dgm:prSet presAssocID="{07BED540-28B8-466A-B608-6FADD026392B}" presName="rootText" presStyleLbl="node1" presStyleIdx="3" presStyleCnt="8">
        <dgm:presLayoutVars>
          <dgm:chMax/>
          <dgm:chPref val="3"/>
        </dgm:presLayoutVars>
      </dgm:prSet>
      <dgm:spPr/>
    </dgm:pt>
    <dgm:pt modelId="{5D85E607-18F2-4F99-97CE-84DF3B620ECE}" type="pres">
      <dgm:prSet presAssocID="{07BED540-28B8-466A-B608-6FADD026392B}" presName="titleText2" presStyleLbl="fgAcc1" presStyleIdx="3" presStyleCnt="8">
        <dgm:presLayoutVars>
          <dgm:chMax val="0"/>
          <dgm:chPref val="0"/>
        </dgm:presLayoutVars>
      </dgm:prSet>
      <dgm:spPr/>
    </dgm:pt>
    <dgm:pt modelId="{1C84EDCB-BBC4-488A-8E80-BAF6023F4C05}" type="pres">
      <dgm:prSet presAssocID="{07BED540-28B8-466A-B608-6FADD026392B}" presName="rootConnector" presStyleLbl="node2" presStyleIdx="0" presStyleCnt="0"/>
      <dgm:spPr/>
    </dgm:pt>
    <dgm:pt modelId="{2E198D70-F216-4281-A513-4F8AE5589579}" type="pres">
      <dgm:prSet presAssocID="{07BED540-28B8-466A-B608-6FADD026392B}" presName="hierChild4" presStyleCnt="0"/>
      <dgm:spPr/>
    </dgm:pt>
    <dgm:pt modelId="{C289F91B-8841-4306-9F45-D64FE58C1F9D}" type="pres">
      <dgm:prSet presAssocID="{07BED540-28B8-466A-B608-6FADD026392B}" presName="hierChild5" presStyleCnt="0"/>
      <dgm:spPr/>
    </dgm:pt>
    <dgm:pt modelId="{288D4558-C0AA-473D-80C5-DF1C1A930756}" type="pres">
      <dgm:prSet presAssocID="{110E656E-CE02-4AA0-B286-47D9E0ED07AD}" presName="Name37" presStyleLbl="parChTrans1D2" presStyleIdx="4" presStyleCnt="8"/>
      <dgm:spPr/>
    </dgm:pt>
    <dgm:pt modelId="{D84F34B1-CA51-4530-A55E-437A9769ACAB}" type="pres">
      <dgm:prSet presAssocID="{B9E8C885-9369-43C7-8B22-1ABCA5075B29}" presName="hierRoot2" presStyleCnt="0">
        <dgm:presLayoutVars>
          <dgm:hierBranch val="init"/>
        </dgm:presLayoutVars>
      </dgm:prSet>
      <dgm:spPr/>
    </dgm:pt>
    <dgm:pt modelId="{9448E168-089B-4FEC-A146-35C2DC3D2E6C}" type="pres">
      <dgm:prSet presAssocID="{B9E8C885-9369-43C7-8B22-1ABCA5075B29}" presName="rootComposite" presStyleCnt="0"/>
      <dgm:spPr/>
    </dgm:pt>
    <dgm:pt modelId="{1505D581-35A3-4742-90F5-0E5285906328}" type="pres">
      <dgm:prSet presAssocID="{B9E8C885-9369-43C7-8B22-1ABCA5075B29}" presName="rootText" presStyleLbl="node1" presStyleIdx="4" presStyleCnt="8">
        <dgm:presLayoutVars>
          <dgm:chMax/>
          <dgm:chPref val="3"/>
        </dgm:presLayoutVars>
      </dgm:prSet>
      <dgm:spPr/>
    </dgm:pt>
    <dgm:pt modelId="{90E43C9D-8AAF-45F3-9DB2-356847756D0F}" type="pres">
      <dgm:prSet presAssocID="{B9E8C885-9369-43C7-8B22-1ABCA5075B29}" presName="titleText2" presStyleLbl="fgAcc1" presStyleIdx="4" presStyleCnt="8">
        <dgm:presLayoutVars>
          <dgm:chMax val="0"/>
          <dgm:chPref val="0"/>
        </dgm:presLayoutVars>
      </dgm:prSet>
      <dgm:spPr/>
    </dgm:pt>
    <dgm:pt modelId="{9898E8E9-0B59-4912-BFBF-048FD7FE2CB7}" type="pres">
      <dgm:prSet presAssocID="{B9E8C885-9369-43C7-8B22-1ABCA5075B29}" presName="rootConnector" presStyleLbl="node2" presStyleIdx="0" presStyleCnt="0"/>
      <dgm:spPr/>
    </dgm:pt>
    <dgm:pt modelId="{1E4FCBF0-FD5C-4894-BFD9-C08E1105AC4A}" type="pres">
      <dgm:prSet presAssocID="{B9E8C885-9369-43C7-8B22-1ABCA5075B29}" presName="hierChild4" presStyleCnt="0"/>
      <dgm:spPr/>
    </dgm:pt>
    <dgm:pt modelId="{C659459C-F470-45CE-8A83-A8A44E40C1B7}" type="pres">
      <dgm:prSet presAssocID="{B9E8C885-9369-43C7-8B22-1ABCA5075B29}" presName="hierChild5" presStyleCnt="0"/>
      <dgm:spPr/>
    </dgm:pt>
    <dgm:pt modelId="{287646C5-ECEF-49DA-A402-45D3488493BC}" type="pres">
      <dgm:prSet presAssocID="{08920F54-CA9B-4809-9CBF-EB24660DEC5A}" presName="Name37" presStyleLbl="parChTrans1D2" presStyleIdx="5" presStyleCnt="8"/>
      <dgm:spPr/>
    </dgm:pt>
    <dgm:pt modelId="{14FFE9C2-D435-4C99-BCD0-A02FF5719B00}" type="pres">
      <dgm:prSet presAssocID="{896B453B-7A22-4E53-A1E8-9B859AF24EE4}" presName="hierRoot2" presStyleCnt="0">
        <dgm:presLayoutVars>
          <dgm:hierBranch val="init"/>
        </dgm:presLayoutVars>
      </dgm:prSet>
      <dgm:spPr/>
    </dgm:pt>
    <dgm:pt modelId="{5B7BD6A2-782C-49DE-A749-16CB2D652C0A}" type="pres">
      <dgm:prSet presAssocID="{896B453B-7A22-4E53-A1E8-9B859AF24EE4}" presName="rootComposite" presStyleCnt="0"/>
      <dgm:spPr/>
    </dgm:pt>
    <dgm:pt modelId="{D9BB4D9F-2CDA-4C22-A75E-1B89DE8F2C9B}" type="pres">
      <dgm:prSet presAssocID="{896B453B-7A22-4E53-A1E8-9B859AF24EE4}" presName="rootText" presStyleLbl="node1" presStyleIdx="5" presStyleCnt="8" custScaleX="114840">
        <dgm:presLayoutVars>
          <dgm:chMax/>
          <dgm:chPref val="3"/>
        </dgm:presLayoutVars>
      </dgm:prSet>
      <dgm:spPr/>
    </dgm:pt>
    <dgm:pt modelId="{F0ADB512-DD50-4A74-9173-426EBA519404}" type="pres">
      <dgm:prSet presAssocID="{896B453B-7A22-4E53-A1E8-9B859AF24EE4}" presName="titleText2" presStyleLbl="fgAcc1" presStyleIdx="5" presStyleCnt="8">
        <dgm:presLayoutVars>
          <dgm:chMax val="0"/>
          <dgm:chPref val="0"/>
        </dgm:presLayoutVars>
      </dgm:prSet>
      <dgm:spPr/>
    </dgm:pt>
    <dgm:pt modelId="{D98C80AA-B6F2-430E-9EDC-5A53573B210D}" type="pres">
      <dgm:prSet presAssocID="{896B453B-7A22-4E53-A1E8-9B859AF24EE4}" presName="rootConnector" presStyleLbl="node2" presStyleIdx="0" presStyleCnt="0"/>
      <dgm:spPr/>
    </dgm:pt>
    <dgm:pt modelId="{BAA08716-CD5F-49ED-9B2B-3ED46358A648}" type="pres">
      <dgm:prSet presAssocID="{896B453B-7A22-4E53-A1E8-9B859AF24EE4}" presName="hierChild4" presStyleCnt="0"/>
      <dgm:spPr/>
    </dgm:pt>
    <dgm:pt modelId="{D1B44765-6C6E-4001-B133-BE572D1DFBA1}" type="pres">
      <dgm:prSet presAssocID="{896B453B-7A22-4E53-A1E8-9B859AF24EE4}" presName="hierChild5" presStyleCnt="0"/>
      <dgm:spPr/>
    </dgm:pt>
    <dgm:pt modelId="{83AA2733-B0C9-4294-AD58-F060195C11C4}" type="pres">
      <dgm:prSet presAssocID="{AA4B9E90-04C7-4BC6-8350-DA76C301330A}" presName="Name37" presStyleLbl="parChTrans1D2" presStyleIdx="6" presStyleCnt="8"/>
      <dgm:spPr/>
    </dgm:pt>
    <dgm:pt modelId="{F9446457-AF40-458B-AB3A-FA2C1BFE4E5F}" type="pres">
      <dgm:prSet presAssocID="{CD745E9D-674B-4FF6-8C02-7B621A057460}" presName="hierRoot2" presStyleCnt="0">
        <dgm:presLayoutVars>
          <dgm:hierBranch val="init"/>
        </dgm:presLayoutVars>
      </dgm:prSet>
      <dgm:spPr/>
    </dgm:pt>
    <dgm:pt modelId="{E970F603-7F05-44B2-B2DC-BF9E8AA21EE2}" type="pres">
      <dgm:prSet presAssocID="{CD745E9D-674B-4FF6-8C02-7B621A057460}" presName="rootComposite" presStyleCnt="0"/>
      <dgm:spPr/>
    </dgm:pt>
    <dgm:pt modelId="{A20F7797-F2A9-43A9-A408-53FCC1E62EA6}" type="pres">
      <dgm:prSet presAssocID="{CD745E9D-674B-4FF6-8C02-7B621A057460}" presName="rootText" presStyleLbl="node1" presStyleIdx="6" presStyleCnt="8" custScaleX="130228">
        <dgm:presLayoutVars>
          <dgm:chMax/>
          <dgm:chPref val="3"/>
        </dgm:presLayoutVars>
      </dgm:prSet>
      <dgm:spPr/>
    </dgm:pt>
    <dgm:pt modelId="{D5A0A673-EB21-4844-BC93-DFB1AF7C6E6A}" type="pres">
      <dgm:prSet presAssocID="{CD745E9D-674B-4FF6-8C02-7B621A057460}" presName="titleText2" presStyleLbl="fgAcc1" presStyleIdx="6" presStyleCnt="8">
        <dgm:presLayoutVars>
          <dgm:chMax val="0"/>
          <dgm:chPref val="0"/>
        </dgm:presLayoutVars>
      </dgm:prSet>
      <dgm:spPr/>
    </dgm:pt>
    <dgm:pt modelId="{DFE31B19-DA7B-4AD1-B880-ABAB506679FE}" type="pres">
      <dgm:prSet presAssocID="{CD745E9D-674B-4FF6-8C02-7B621A057460}" presName="rootConnector" presStyleLbl="node2" presStyleIdx="0" presStyleCnt="0"/>
      <dgm:spPr/>
    </dgm:pt>
    <dgm:pt modelId="{F0EDAB4A-4317-4E71-94CC-457C00E68E80}" type="pres">
      <dgm:prSet presAssocID="{CD745E9D-674B-4FF6-8C02-7B621A057460}" presName="hierChild4" presStyleCnt="0"/>
      <dgm:spPr/>
    </dgm:pt>
    <dgm:pt modelId="{3E2CAC11-750F-4D6D-A521-28706E9B3002}" type="pres">
      <dgm:prSet presAssocID="{CD745E9D-674B-4FF6-8C02-7B621A057460}" presName="hierChild5" presStyleCnt="0"/>
      <dgm:spPr/>
    </dgm:pt>
    <dgm:pt modelId="{9EF6D523-4D13-466D-86A7-583A5F124CAA}" type="pres">
      <dgm:prSet presAssocID="{059E2FCB-D383-473C-8FB9-C5652364BB75}" presName="Name37" presStyleLbl="parChTrans1D2" presStyleIdx="7" presStyleCnt="8"/>
      <dgm:spPr/>
    </dgm:pt>
    <dgm:pt modelId="{245E0DCF-5C50-4967-88AE-BE8A221F3C7D}" type="pres">
      <dgm:prSet presAssocID="{8F1A3573-1B86-4CBA-BD47-C40129182CCB}" presName="hierRoot2" presStyleCnt="0">
        <dgm:presLayoutVars>
          <dgm:hierBranch val="init"/>
        </dgm:presLayoutVars>
      </dgm:prSet>
      <dgm:spPr/>
    </dgm:pt>
    <dgm:pt modelId="{37C8A194-3DEF-470C-996E-3003FE7A2EDF}" type="pres">
      <dgm:prSet presAssocID="{8F1A3573-1B86-4CBA-BD47-C40129182CCB}" presName="rootComposite" presStyleCnt="0"/>
      <dgm:spPr/>
    </dgm:pt>
    <dgm:pt modelId="{EC280A55-06BF-4494-9EFE-84CAA703D8A2}" type="pres">
      <dgm:prSet presAssocID="{8F1A3573-1B86-4CBA-BD47-C40129182CCB}" presName="rootText" presStyleLbl="node1" presStyleIdx="7" presStyleCnt="8">
        <dgm:presLayoutVars>
          <dgm:chMax/>
          <dgm:chPref val="3"/>
        </dgm:presLayoutVars>
      </dgm:prSet>
      <dgm:spPr/>
    </dgm:pt>
    <dgm:pt modelId="{18CA3F87-58D1-45A1-8615-B837C8D344F7}" type="pres">
      <dgm:prSet presAssocID="{8F1A3573-1B86-4CBA-BD47-C40129182CCB}" presName="titleText2" presStyleLbl="fgAcc1" presStyleIdx="7" presStyleCnt="8">
        <dgm:presLayoutVars>
          <dgm:chMax val="0"/>
          <dgm:chPref val="0"/>
        </dgm:presLayoutVars>
      </dgm:prSet>
      <dgm:spPr/>
    </dgm:pt>
    <dgm:pt modelId="{10C4AE39-A8F3-4EAF-86BD-7D7FB992543C}" type="pres">
      <dgm:prSet presAssocID="{8F1A3573-1B86-4CBA-BD47-C40129182CCB}" presName="rootConnector" presStyleLbl="node2" presStyleIdx="0" presStyleCnt="0"/>
      <dgm:spPr/>
    </dgm:pt>
    <dgm:pt modelId="{DC8986F0-62DB-403A-8833-AFBE5C86F200}" type="pres">
      <dgm:prSet presAssocID="{8F1A3573-1B86-4CBA-BD47-C40129182CCB}" presName="hierChild4" presStyleCnt="0"/>
      <dgm:spPr/>
    </dgm:pt>
    <dgm:pt modelId="{06CEA734-7C96-46B6-B684-284D833EAC1E}" type="pres">
      <dgm:prSet presAssocID="{8F1A3573-1B86-4CBA-BD47-C40129182CCB}" presName="hierChild5" presStyleCnt="0"/>
      <dgm:spPr/>
    </dgm:pt>
    <dgm:pt modelId="{EE3E53AA-8EC5-4E32-848B-018E81851950}" type="pres">
      <dgm:prSet presAssocID="{5CA69306-C9F3-41CF-8A14-9F98639A3793}" presName="hierChild3" presStyleCnt="0"/>
      <dgm:spPr/>
    </dgm:pt>
  </dgm:ptLst>
  <dgm:cxnLst>
    <dgm:cxn modelId="{8FA07E11-88FD-4738-B7B9-EE988AA85ED9}" type="presOf" srcId="{33411572-86AB-405C-8DA8-495CFC3EBF2B}" destId="{08D4526A-5A84-4034-B658-341578C21B88}" srcOrd="1" destOrd="0" presId="urn:microsoft.com/office/officeart/2008/layout/NameandTitleOrganizationalChart"/>
    <dgm:cxn modelId="{B9A69418-CEB3-4532-8601-D9515AA2C880}" type="presOf" srcId="{8F1A3573-1B86-4CBA-BD47-C40129182CCB}" destId="{10C4AE39-A8F3-4EAF-86BD-7D7FB992543C}" srcOrd="1" destOrd="0" presId="urn:microsoft.com/office/officeart/2008/layout/NameandTitleOrganizationalChart"/>
    <dgm:cxn modelId="{7AB4881B-054C-4D53-BC22-FB38E80C5AFB}" type="presOf" srcId="{B9E8C885-9369-43C7-8B22-1ABCA5075B29}" destId="{9898E8E9-0B59-4912-BFBF-048FD7FE2CB7}" srcOrd="1" destOrd="0" presId="urn:microsoft.com/office/officeart/2008/layout/NameandTitleOrganizationalChart"/>
    <dgm:cxn modelId="{9C1A6A1E-5C73-447E-BE1C-6E184F65DD95}" type="presOf" srcId="{3CB2ACFD-9CFB-4599-BE4B-606F6E14EC97}" destId="{697398F8-6038-443B-8C7F-E76ABA0008DF}" srcOrd="0" destOrd="0" presId="urn:microsoft.com/office/officeart/2008/layout/NameandTitleOrganizationalChart"/>
    <dgm:cxn modelId="{CBF9FA24-14FD-49FB-BFD7-A5F93C1E1297}" type="presOf" srcId="{5CA69306-C9F3-41CF-8A14-9F98639A3793}" destId="{5CAD72BF-33C5-445D-AE48-874DFCFB1D81}" srcOrd="0" destOrd="0" presId="urn:microsoft.com/office/officeart/2008/layout/NameandTitleOrganizationalChart"/>
    <dgm:cxn modelId="{8C359226-80B5-4F5A-BAED-C89ACB6CF6CA}" type="presOf" srcId="{3CB2ACFD-9CFB-4599-BE4B-606F6E14EC97}" destId="{BD7E659C-769B-451A-BA94-D715FB55AC5D}" srcOrd="1" destOrd="0" presId="urn:microsoft.com/office/officeart/2008/layout/NameandTitleOrganizationalChart"/>
    <dgm:cxn modelId="{5016EA2C-22E5-4C8F-B248-C0FA7C5DF5E6}" type="presOf" srcId="{896B453B-7A22-4E53-A1E8-9B859AF24EE4}" destId="{D98C80AA-B6F2-430E-9EDC-5A53573B210D}" srcOrd="1" destOrd="0" presId="urn:microsoft.com/office/officeart/2008/layout/NameandTitleOrganizationalChart"/>
    <dgm:cxn modelId="{8C15A12D-E5DD-47DB-8EA4-670175E66961}" srcId="{5CA69306-C9F3-41CF-8A14-9F98639A3793}" destId="{8F1A3573-1B86-4CBA-BD47-C40129182CCB}" srcOrd="7" destOrd="0" parTransId="{059E2FCB-D383-473C-8FB9-C5652364BB75}" sibTransId="{5D8A57A3-0B5F-4B59-B016-256D8F13917B}"/>
    <dgm:cxn modelId="{8A36F93B-6D81-49B2-A908-AF292A9C90C7}" type="presOf" srcId="{6C859041-9650-4842-97BE-2449016B854C}" destId="{F0ADB512-DD50-4A74-9173-426EBA519404}" srcOrd="0" destOrd="0" presId="urn:microsoft.com/office/officeart/2008/layout/NameandTitleOrganizationalChart"/>
    <dgm:cxn modelId="{DDDD4B5E-46B4-48F5-82B0-D0E613E9CD54}" type="presOf" srcId="{1A13BE4C-4701-41B8-9C9E-11400195B3A7}" destId="{90E43C9D-8AAF-45F3-9DB2-356847756D0F}" srcOrd="0" destOrd="0" presId="urn:microsoft.com/office/officeart/2008/layout/NameandTitleOrganizationalChart"/>
    <dgm:cxn modelId="{FD583263-C81C-45C6-B6A0-E0B795AFF89B}" srcId="{5CA69306-C9F3-41CF-8A14-9F98639A3793}" destId="{33411572-86AB-405C-8DA8-495CFC3EBF2B}" srcOrd="2" destOrd="0" parTransId="{D62CF792-869D-4DC3-8D51-A3822108CA2B}" sibTransId="{2BECF0D3-C019-47B1-B5EE-B03811F80C5E}"/>
    <dgm:cxn modelId="{A0FE3263-7661-412A-9549-D4599C187CA9}" type="presOf" srcId="{CD745E9D-674B-4FF6-8C02-7B621A057460}" destId="{DFE31B19-DA7B-4AD1-B880-ABAB506679FE}" srcOrd="1" destOrd="0" presId="urn:microsoft.com/office/officeart/2008/layout/NameandTitleOrganizationalChart"/>
    <dgm:cxn modelId="{1EC70B44-2780-4C13-B3C9-3A6368BE2CFE}" type="presOf" srcId="{1525018B-2923-4AC8-8F84-487986C977AD}" destId="{AFBBFA29-3822-4268-9A9D-52881C646F07}" srcOrd="0" destOrd="0" presId="urn:microsoft.com/office/officeart/2008/layout/NameandTitleOrganizationalChart"/>
    <dgm:cxn modelId="{F7987067-A061-4EBF-B448-568D9B88269E}" srcId="{5CA69306-C9F3-41CF-8A14-9F98639A3793}" destId="{896B453B-7A22-4E53-A1E8-9B859AF24EE4}" srcOrd="5" destOrd="0" parTransId="{08920F54-CA9B-4809-9CBF-EB24660DEC5A}" sibTransId="{6C859041-9650-4842-97BE-2449016B854C}"/>
    <dgm:cxn modelId="{9FD4AD67-C480-4EED-BBC7-491DED6525EF}" srcId="{5CA69306-C9F3-41CF-8A14-9F98639A3793}" destId="{CD745E9D-674B-4FF6-8C02-7B621A057460}" srcOrd="6" destOrd="0" parTransId="{AA4B9E90-04C7-4BC6-8350-DA76C301330A}" sibTransId="{5D6549AB-D5E0-4FAA-9B0E-F807DCF9E62F}"/>
    <dgm:cxn modelId="{BC94C14A-4D49-4A3E-940C-5AFD7A483B4F}" type="presOf" srcId="{5D8A57A3-0B5F-4B59-B016-256D8F13917B}" destId="{18CA3F87-58D1-45A1-8615-B837C8D344F7}" srcOrd="0" destOrd="0" presId="urn:microsoft.com/office/officeart/2008/layout/NameandTitleOrganizationalChart"/>
    <dgm:cxn modelId="{DB86966E-ADC6-4BD3-95B8-D88621D43ED3}" type="presOf" srcId="{07BED540-28B8-466A-B608-6FADD026392B}" destId="{24F81F5A-7C17-40EB-AF04-92CA5DABD1CA}" srcOrd="0" destOrd="0" presId="urn:microsoft.com/office/officeart/2008/layout/NameandTitleOrganizationalChart"/>
    <dgm:cxn modelId="{6E5FBB4F-C6AD-4D2D-AFB5-E0D30A51FB64}" type="presOf" srcId="{5D6549AB-D5E0-4FAA-9B0E-F807DCF9E62F}" destId="{D5A0A673-EB21-4844-BC93-DFB1AF7C6E6A}" srcOrd="0" destOrd="0" presId="urn:microsoft.com/office/officeart/2008/layout/NameandTitleOrganizationalChart"/>
    <dgm:cxn modelId="{41B44D51-EEBF-4CE2-A0A5-A4B734CB3A7C}" type="presOf" srcId="{110E656E-CE02-4AA0-B286-47D9E0ED07AD}" destId="{288D4558-C0AA-473D-80C5-DF1C1A930756}" srcOrd="0" destOrd="0" presId="urn:microsoft.com/office/officeart/2008/layout/NameandTitleOrganizationalChart"/>
    <dgm:cxn modelId="{14D14754-5EB9-402D-915B-D679CF6CA381}" type="presOf" srcId="{D823FA45-CE32-415C-ABEA-59907C86AFC4}" destId="{05EF35E9-C3E7-4443-BAF4-AA8E55EC9B9E}" srcOrd="0" destOrd="0" presId="urn:microsoft.com/office/officeart/2008/layout/NameandTitleOrganizationalChart"/>
    <dgm:cxn modelId="{0D4F9F79-AA6D-427F-8DBB-871812D4117A}" srcId="{5CA69306-C9F3-41CF-8A14-9F98639A3793}" destId="{B9E8C885-9369-43C7-8B22-1ABCA5075B29}" srcOrd="4" destOrd="0" parTransId="{110E656E-CE02-4AA0-B286-47D9E0ED07AD}" sibTransId="{1A13BE4C-4701-41B8-9C9E-11400195B3A7}"/>
    <dgm:cxn modelId="{4239587F-3285-4F5F-BC8A-2C29CB9AD1C2}" type="presOf" srcId="{896B453B-7A22-4E53-A1E8-9B859AF24EE4}" destId="{D9BB4D9F-2CDA-4C22-A75E-1B89DE8F2C9B}" srcOrd="0" destOrd="0" presId="urn:microsoft.com/office/officeart/2008/layout/NameandTitleOrganizationalChart"/>
    <dgm:cxn modelId="{EF078684-9CF7-46C1-A77A-1724D61D7B71}" type="presOf" srcId="{5CA69306-C9F3-41CF-8A14-9F98639A3793}" destId="{F50992D0-CFDD-493E-9681-6081707C73D4}" srcOrd="1" destOrd="0" presId="urn:microsoft.com/office/officeart/2008/layout/NameandTitleOrganizationalChart"/>
    <dgm:cxn modelId="{20DAFF8B-ECF0-4CA7-81B7-998897BE3D42}" type="presOf" srcId="{D62CF792-869D-4DC3-8D51-A3822108CA2B}" destId="{0DE05965-BEEC-4B0C-BE9D-D13F706419FB}" srcOrd="0" destOrd="0" presId="urn:microsoft.com/office/officeart/2008/layout/NameandTitleOrganizationalChart"/>
    <dgm:cxn modelId="{AFBAD499-1B8C-4753-B816-96828D600CAA}" type="presOf" srcId="{2BECF0D3-C019-47B1-B5EE-B03811F80C5E}" destId="{DF7EBD0C-9FF2-4F9B-8D73-6AD0368BB323}" srcOrd="0" destOrd="0" presId="urn:microsoft.com/office/officeart/2008/layout/NameandTitleOrganizationalChart"/>
    <dgm:cxn modelId="{6C10AE9B-F6B0-44F3-8220-091DF54D2A32}" type="presOf" srcId="{B8D4CDDC-2126-4F2D-AEA3-E896D7C97FBF}" destId="{7B8CB63F-2D3B-404A-8233-BAF3B37C9734}" srcOrd="0" destOrd="0" presId="urn:microsoft.com/office/officeart/2008/layout/NameandTitleOrganizationalChart"/>
    <dgm:cxn modelId="{F5E4F3A3-E3C7-4F48-BBC8-E59BE5E469BC}" type="presOf" srcId="{CD745E9D-674B-4FF6-8C02-7B621A057460}" destId="{A20F7797-F2A9-43A9-A408-53FCC1E62EA6}" srcOrd="0" destOrd="0" presId="urn:microsoft.com/office/officeart/2008/layout/NameandTitleOrganizationalChart"/>
    <dgm:cxn modelId="{C18959A8-989A-4091-BA19-75F540B9BB08}" srcId="{FF43C737-2F89-406F-8086-8BEB47A9B390}" destId="{5CA69306-C9F3-41CF-8A14-9F98639A3793}" srcOrd="0" destOrd="0" parTransId="{8D0B092D-9828-4B69-ABE8-32D451A79D1D}" sibTransId="{B8D4CDDC-2126-4F2D-AEA3-E896D7C97FBF}"/>
    <dgm:cxn modelId="{041F05AB-005D-4D27-B27A-7DE0D5023042}" srcId="{5CA69306-C9F3-41CF-8A14-9F98639A3793}" destId="{3CB2ACFD-9CFB-4599-BE4B-606F6E14EC97}" srcOrd="1" destOrd="0" parTransId="{1525018B-2923-4AC8-8F84-487986C977AD}" sibTransId="{75E926F3-C99A-48C3-9D98-B697124E2ECB}"/>
    <dgm:cxn modelId="{E44A1DAD-A519-40BF-8AD9-E4ED497FDD21}" type="presOf" srcId="{FF43C737-2F89-406F-8086-8BEB47A9B390}" destId="{47EFE498-A701-4CE3-BD69-ABC7A6F6335A}" srcOrd="0" destOrd="0" presId="urn:microsoft.com/office/officeart/2008/layout/NameandTitleOrganizationalChart"/>
    <dgm:cxn modelId="{52AA93AD-8EC6-4970-8368-AB8CBC928A7A}" type="presOf" srcId="{8F1A3573-1B86-4CBA-BD47-C40129182CCB}" destId="{EC280A55-06BF-4494-9EFE-84CAA703D8A2}" srcOrd="0" destOrd="0" presId="urn:microsoft.com/office/officeart/2008/layout/NameandTitleOrganizationalChart"/>
    <dgm:cxn modelId="{CDF4AAC0-66AD-4973-B464-5CC77BE63D48}" type="presOf" srcId="{059E2FCB-D383-473C-8FB9-C5652364BB75}" destId="{9EF6D523-4D13-466D-86A7-583A5F124CAA}" srcOrd="0" destOrd="0" presId="urn:microsoft.com/office/officeart/2008/layout/NameandTitleOrganizationalChart"/>
    <dgm:cxn modelId="{0B0539C2-066F-4ADD-A57E-8496AD4DD843}" type="presOf" srcId="{AA4B9E90-04C7-4BC6-8350-DA76C301330A}" destId="{83AA2733-B0C9-4294-AD58-F060195C11C4}" srcOrd="0" destOrd="0" presId="urn:microsoft.com/office/officeart/2008/layout/NameandTitleOrganizationalChart"/>
    <dgm:cxn modelId="{105103C6-FDA8-4C51-B274-925773A0F891}" srcId="{5CA69306-C9F3-41CF-8A14-9F98639A3793}" destId="{07BED540-28B8-466A-B608-6FADD026392B}" srcOrd="3" destOrd="0" parTransId="{D823FA45-CE32-415C-ABEA-59907C86AFC4}" sibTransId="{5C02BAB3-383B-429B-B38E-6783D9CFC7E2}"/>
    <dgm:cxn modelId="{4785ACC6-42C9-4CB0-ADEC-F94E92DE3646}" type="presOf" srcId="{9A3C6C30-F5D8-4078-9063-066E0199630E}" destId="{33A2E72C-3010-40F6-B0CF-E10D868D5C92}" srcOrd="0" destOrd="0" presId="urn:microsoft.com/office/officeart/2008/layout/NameandTitleOrganizationalChart"/>
    <dgm:cxn modelId="{BFE652C7-5133-4238-B14F-A4A9FCE25EEC}" type="presOf" srcId="{5C02BAB3-383B-429B-B38E-6783D9CFC7E2}" destId="{5D85E607-18F2-4F99-97CE-84DF3B620ECE}" srcOrd="0" destOrd="0" presId="urn:microsoft.com/office/officeart/2008/layout/NameandTitleOrganizationalChart"/>
    <dgm:cxn modelId="{F0C27ACB-EA9B-4359-B1BA-9E22C5487DF4}" type="presOf" srcId="{B9E8C885-9369-43C7-8B22-1ABCA5075B29}" destId="{1505D581-35A3-4742-90F5-0E5285906328}" srcOrd="0" destOrd="0" presId="urn:microsoft.com/office/officeart/2008/layout/NameandTitleOrganizationalChart"/>
    <dgm:cxn modelId="{48EED4D4-25CA-4530-8E68-278C7D00EAB5}" type="presOf" srcId="{23C643C8-D7A2-4EFE-A887-BCD2CC85B787}" destId="{33DDF364-E015-4C37-BA2E-A408474B0E2F}" srcOrd="1" destOrd="0" presId="urn:microsoft.com/office/officeart/2008/layout/NameandTitleOrganizationalChart"/>
    <dgm:cxn modelId="{0CA7C0D8-7F85-4471-9F0D-51FC26E8FFF3}" srcId="{5CA69306-C9F3-41CF-8A14-9F98639A3793}" destId="{23C643C8-D7A2-4EFE-A887-BCD2CC85B787}" srcOrd="0" destOrd="0" parTransId="{187A0E75-7647-4F82-B20F-8A5B4E097155}" sibTransId="{9A3C6C30-F5D8-4078-9063-066E0199630E}"/>
    <dgm:cxn modelId="{3281F7DA-493C-412B-BABC-6A5354B2896F}" type="presOf" srcId="{07BED540-28B8-466A-B608-6FADD026392B}" destId="{1C84EDCB-BBC4-488A-8E80-BAF6023F4C05}" srcOrd="1" destOrd="0" presId="urn:microsoft.com/office/officeart/2008/layout/NameandTitleOrganizationalChart"/>
    <dgm:cxn modelId="{3CD4A6E0-B56A-4337-9085-9277795CB278}" type="presOf" srcId="{187A0E75-7647-4F82-B20F-8A5B4E097155}" destId="{6D86BD70-B11F-457C-9323-D5B31382B1AD}" srcOrd="0" destOrd="0" presId="urn:microsoft.com/office/officeart/2008/layout/NameandTitleOrganizationalChart"/>
    <dgm:cxn modelId="{F881D9F3-016D-44C1-8F66-228E66831E36}" type="presOf" srcId="{08920F54-CA9B-4809-9CBF-EB24660DEC5A}" destId="{287646C5-ECEF-49DA-A402-45D3488493BC}" srcOrd="0" destOrd="0" presId="urn:microsoft.com/office/officeart/2008/layout/NameandTitleOrganizationalChart"/>
    <dgm:cxn modelId="{150628F4-BD4A-43C4-8FCF-2294F0D46B31}" type="presOf" srcId="{75E926F3-C99A-48C3-9D98-B697124E2ECB}" destId="{E351C20C-D3EE-4376-8DC1-F5763977A5EF}" srcOrd="0" destOrd="0" presId="urn:microsoft.com/office/officeart/2008/layout/NameandTitleOrganizationalChart"/>
    <dgm:cxn modelId="{44B951FA-0AD6-4103-8431-FED4CAE2263C}" type="presOf" srcId="{23C643C8-D7A2-4EFE-A887-BCD2CC85B787}" destId="{86B75B2E-2C3A-433A-A723-B52C9D9F8C9C}" srcOrd="0" destOrd="0" presId="urn:microsoft.com/office/officeart/2008/layout/NameandTitleOrganizationalChart"/>
    <dgm:cxn modelId="{520E0DFE-57D6-4097-8CA7-39034EDEDF33}" type="presOf" srcId="{33411572-86AB-405C-8DA8-495CFC3EBF2B}" destId="{CF91D215-BC2E-45EE-9542-78E133695EDE}" srcOrd="0" destOrd="0" presId="urn:microsoft.com/office/officeart/2008/layout/NameandTitleOrganizationalChart"/>
    <dgm:cxn modelId="{E5D95F93-7FA2-45D8-8DA3-B29B8087194C}" type="presParOf" srcId="{47EFE498-A701-4CE3-BD69-ABC7A6F6335A}" destId="{D74176C0-00B0-4306-9C3B-EEDA2ABD29E0}" srcOrd="0" destOrd="0" presId="urn:microsoft.com/office/officeart/2008/layout/NameandTitleOrganizationalChart"/>
    <dgm:cxn modelId="{8CABEAE5-8159-4581-9CFC-BB5889E30099}" type="presParOf" srcId="{D74176C0-00B0-4306-9C3B-EEDA2ABD29E0}" destId="{98CFA8F2-1AA5-4BA9-A83A-B565B156B5E7}" srcOrd="0" destOrd="0" presId="urn:microsoft.com/office/officeart/2008/layout/NameandTitleOrganizationalChart"/>
    <dgm:cxn modelId="{46FF5D9D-CF0B-484A-A025-95BB2EDCF74F}" type="presParOf" srcId="{98CFA8F2-1AA5-4BA9-A83A-B565B156B5E7}" destId="{5CAD72BF-33C5-445D-AE48-874DFCFB1D81}" srcOrd="0" destOrd="0" presId="urn:microsoft.com/office/officeart/2008/layout/NameandTitleOrganizationalChart"/>
    <dgm:cxn modelId="{1E7D1BD4-257A-4078-8A27-179864427CEC}" type="presParOf" srcId="{98CFA8F2-1AA5-4BA9-A83A-B565B156B5E7}" destId="{7B8CB63F-2D3B-404A-8233-BAF3B37C9734}" srcOrd="1" destOrd="0" presId="urn:microsoft.com/office/officeart/2008/layout/NameandTitleOrganizationalChart"/>
    <dgm:cxn modelId="{11F5CA9A-41CC-4D9A-8759-E9CB768F9BFB}" type="presParOf" srcId="{98CFA8F2-1AA5-4BA9-A83A-B565B156B5E7}" destId="{F50992D0-CFDD-493E-9681-6081707C73D4}" srcOrd="2" destOrd="0" presId="urn:microsoft.com/office/officeart/2008/layout/NameandTitleOrganizationalChart"/>
    <dgm:cxn modelId="{D7EEA691-BA05-4587-B2EE-13751AF4FDBD}" type="presParOf" srcId="{D74176C0-00B0-4306-9C3B-EEDA2ABD29E0}" destId="{158856A5-CA45-4250-89F5-4EF310A289E9}" srcOrd="1" destOrd="0" presId="urn:microsoft.com/office/officeart/2008/layout/NameandTitleOrganizationalChart"/>
    <dgm:cxn modelId="{C5175A88-5A3C-47DD-BB97-B4F0D9BCAC75}" type="presParOf" srcId="{158856A5-CA45-4250-89F5-4EF310A289E9}" destId="{6D86BD70-B11F-457C-9323-D5B31382B1AD}" srcOrd="0" destOrd="0" presId="urn:microsoft.com/office/officeart/2008/layout/NameandTitleOrganizationalChart"/>
    <dgm:cxn modelId="{A595E0D1-F132-44BE-BDFF-95A1C2D4D14E}" type="presParOf" srcId="{158856A5-CA45-4250-89F5-4EF310A289E9}" destId="{BFE29F9F-9434-4643-BCB7-4B760761906D}" srcOrd="1" destOrd="0" presId="urn:microsoft.com/office/officeart/2008/layout/NameandTitleOrganizationalChart"/>
    <dgm:cxn modelId="{A80CE57E-9CB0-4DE7-A3D7-DA5869A3B804}" type="presParOf" srcId="{BFE29F9F-9434-4643-BCB7-4B760761906D}" destId="{581CB8FC-1616-4E8A-8A28-45743C2F578E}" srcOrd="0" destOrd="0" presId="urn:microsoft.com/office/officeart/2008/layout/NameandTitleOrganizationalChart"/>
    <dgm:cxn modelId="{0F0CC891-E8CA-41BA-A310-660606CE518A}" type="presParOf" srcId="{581CB8FC-1616-4E8A-8A28-45743C2F578E}" destId="{86B75B2E-2C3A-433A-A723-B52C9D9F8C9C}" srcOrd="0" destOrd="0" presId="urn:microsoft.com/office/officeart/2008/layout/NameandTitleOrganizationalChart"/>
    <dgm:cxn modelId="{704D3097-9423-4074-A827-68C3801E138A}" type="presParOf" srcId="{581CB8FC-1616-4E8A-8A28-45743C2F578E}" destId="{33A2E72C-3010-40F6-B0CF-E10D868D5C92}" srcOrd="1" destOrd="0" presId="urn:microsoft.com/office/officeart/2008/layout/NameandTitleOrganizationalChart"/>
    <dgm:cxn modelId="{060BC615-83E1-4944-AD66-E8D33D6344BE}" type="presParOf" srcId="{581CB8FC-1616-4E8A-8A28-45743C2F578E}" destId="{33DDF364-E015-4C37-BA2E-A408474B0E2F}" srcOrd="2" destOrd="0" presId="urn:microsoft.com/office/officeart/2008/layout/NameandTitleOrganizationalChart"/>
    <dgm:cxn modelId="{2B1BD1C4-0BE4-4EF3-807C-04AC08F3F097}" type="presParOf" srcId="{BFE29F9F-9434-4643-BCB7-4B760761906D}" destId="{3C8F2060-4112-4859-9A3D-982E88817EBB}" srcOrd="1" destOrd="0" presId="urn:microsoft.com/office/officeart/2008/layout/NameandTitleOrganizationalChart"/>
    <dgm:cxn modelId="{02EDE84D-086F-4522-96C9-BA8B2C020F7B}" type="presParOf" srcId="{BFE29F9F-9434-4643-BCB7-4B760761906D}" destId="{B2E412FE-B6D5-41F8-8609-F3C579B2679D}" srcOrd="2" destOrd="0" presId="urn:microsoft.com/office/officeart/2008/layout/NameandTitleOrganizationalChart"/>
    <dgm:cxn modelId="{26594289-5466-4518-AA90-04AAF3400C17}" type="presParOf" srcId="{158856A5-CA45-4250-89F5-4EF310A289E9}" destId="{AFBBFA29-3822-4268-9A9D-52881C646F07}" srcOrd="2" destOrd="0" presId="urn:microsoft.com/office/officeart/2008/layout/NameandTitleOrganizationalChart"/>
    <dgm:cxn modelId="{895D9D66-CA37-4B9F-AD0C-4D5463FC2EA4}" type="presParOf" srcId="{158856A5-CA45-4250-89F5-4EF310A289E9}" destId="{3A94925F-D07E-4928-AA68-85AE14817339}" srcOrd="3" destOrd="0" presId="urn:microsoft.com/office/officeart/2008/layout/NameandTitleOrganizationalChart"/>
    <dgm:cxn modelId="{D4D107BA-C3C8-4C30-B488-03B99F7443A9}" type="presParOf" srcId="{3A94925F-D07E-4928-AA68-85AE14817339}" destId="{FBF00739-52B4-487C-AB73-24B011CB0FA0}" srcOrd="0" destOrd="0" presId="urn:microsoft.com/office/officeart/2008/layout/NameandTitleOrganizationalChart"/>
    <dgm:cxn modelId="{07BCB8BE-5751-461D-A507-EF9E1A43B015}" type="presParOf" srcId="{FBF00739-52B4-487C-AB73-24B011CB0FA0}" destId="{697398F8-6038-443B-8C7F-E76ABA0008DF}" srcOrd="0" destOrd="0" presId="urn:microsoft.com/office/officeart/2008/layout/NameandTitleOrganizationalChart"/>
    <dgm:cxn modelId="{A7F1BC74-B36E-4CFA-BFF5-8B0D65FA0730}" type="presParOf" srcId="{FBF00739-52B4-487C-AB73-24B011CB0FA0}" destId="{E351C20C-D3EE-4376-8DC1-F5763977A5EF}" srcOrd="1" destOrd="0" presId="urn:microsoft.com/office/officeart/2008/layout/NameandTitleOrganizationalChart"/>
    <dgm:cxn modelId="{F5592FF7-4FD4-4182-BEAB-6B97DA260207}" type="presParOf" srcId="{FBF00739-52B4-487C-AB73-24B011CB0FA0}" destId="{BD7E659C-769B-451A-BA94-D715FB55AC5D}" srcOrd="2" destOrd="0" presId="urn:microsoft.com/office/officeart/2008/layout/NameandTitleOrganizationalChart"/>
    <dgm:cxn modelId="{AC92D102-851D-45DB-8701-8445D0891F8D}" type="presParOf" srcId="{3A94925F-D07E-4928-AA68-85AE14817339}" destId="{13B076C4-73B5-4419-A298-4D6B350D1CE6}" srcOrd="1" destOrd="0" presId="urn:microsoft.com/office/officeart/2008/layout/NameandTitleOrganizationalChart"/>
    <dgm:cxn modelId="{A32B43A5-9832-49D9-9D27-AE58C2E219B6}" type="presParOf" srcId="{3A94925F-D07E-4928-AA68-85AE14817339}" destId="{55C20544-0937-4959-9599-6C53D02AD0D9}" srcOrd="2" destOrd="0" presId="urn:microsoft.com/office/officeart/2008/layout/NameandTitleOrganizationalChart"/>
    <dgm:cxn modelId="{3A6BDB86-C1F4-4C7E-9EFC-ACF046305137}" type="presParOf" srcId="{158856A5-CA45-4250-89F5-4EF310A289E9}" destId="{0DE05965-BEEC-4B0C-BE9D-D13F706419FB}" srcOrd="4" destOrd="0" presId="urn:microsoft.com/office/officeart/2008/layout/NameandTitleOrganizationalChart"/>
    <dgm:cxn modelId="{27CDCDDC-3CDF-49A0-A593-8477EFC68F3A}" type="presParOf" srcId="{158856A5-CA45-4250-89F5-4EF310A289E9}" destId="{1C8F281F-2244-4902-A492-BD79FF9924EE}" srcOrd="5" destOrd="0" presId="urn:microsoft.com/office/officeart/2008/layout/NameandTitleOrganizationalChart"/>
    <dgm:cxn modelId="{794BFC93-8E53-4BF5-9A23-16C01528B2DB}" type="presParOf" srcId="{1C8F281F-2244-4902-A492-BD79FF9924EE}" destId="{A2478F49-EB80-4FB3-A19B-94223FC79AA0}" srcOrd="0" destOrd="0" presId="urn:microsoft.com/office/officeart/2008/layout/NameandTitleOrganizationalChart"/>
    <dgm:cxn modelId="{C9D9ADD9-5705-4184-9130-7E500F4F2903}" type="presParOf" srcId="{A2478F49-EB80-4FB3-A19B-94223FC79AA0}" destId="{CF91D215-BC2E-45EE-9542-78E133695EDE}" srcOrd="0" destOrd="0" presId="urn:microsoft.com/office/officeart/2008/layout/NameandTitleOrganizationalChart"/>
    <dgm:cxn modelId="{FE5E51DF-D6C9-40A4-905B-76C6115FB470}" type="presParOf" srcId="{A2478F49-EB80-4FB3-A19B-94223FC79AA0}" destId="{DF7EBD0C-9FF2-4F9B-8D73-6AD0368BB323}" srcOrd="1" destOrd="0" presId="urn:microsoft.com/office/officeart/2008/layout/NameandTitleOrganizationalChart"/>
    <dgm:cxn modelId="{A4E134B0-0ABE-4121-BE82-859D35BFD4B2}" type="presParOf" srcId="{A2478F49-EB80-4FB3-A19B-94223FC79AA0}" destId="{08D4526A-5A84-4034-B658-341578C21B88}" srcOrd="2" destOrd="0" presId="urn:microsoft.com/office/officeart/2008/layout/NameandTitleOrganizationalChart"/>
    <dgm:cxn modelId="{E94A77BF-98D5-4B91-9729-31AA7BB77A5F}" type="presParOf" srcId="{1C8F281F-2244-4902-A492-BD79FF9924EE}" destId="{470B7A8A-FE2D-41FC-B7F1-2D4952163C49}" srcOrd="1" destOrd="0" presId="urn:microsoft.com/office/officeart/2008/layout/NameandTitleOrganizationalChart"/>
    <dgm:cxn modelId="{F16E41B4-D626-4605-BE7F-193303EF09A1}" type="presParOf" srcId="{1C8F281F-2244-4902-A492-BD79FF9924EE}" destId="{C46AEA81-544F-4344-8BAC-518EE84BE168}" srcOrd="2" destOrd="0" presId="urn:microsoft.com/office/officeart/2008/layout/NameandTitleOrganizationalChart"/>
    <dgm:cxn modelId="{C407FBBF-9F20-4BCF-A841-8F6B5ACD8F94}" type="presParOf" srcId="{158856A5-CA45-4250-89F5-4EF310A289E9}" destId="{05EF35E9-C3E7-4443-BAF4-AA8E55EC9B9E}" srcOrd="6" destOrd="0" presId="urn:microsoft.com/office/officeart/2008/layout/NameandTitleOrganizationalChart"/>
    <dgm:cxn modelId="{CBDF5AB8-512B-417B-9613-085A880948FD}" type="presParOf" srcId="{158856A5-CA45-4250-89F5-4EF310A289E9}" destId="{FE23EC5A-3F7B-49EE-B0A3-5B0E08703EDD}" srcOrd="7" destOrd="0" presId="urn:microsoft.com/office/officeart/2008/layout/NameandTitleOrganizationalChart"/>
    <dgm:cxn modelId="{191B3B5D-7E31-425C-8754-D8E140985AEC}" type="presParOf" srcId="{FE23EC5A-3F7B-49EE-B0A3-5B0E08703EDD}" destId="{94A45610-F7FB-4CC4-AC7D-8A3D0020A846}" srcOrd="0" destOrd="0" presId="urn:microsoft.com/office/officeart/2008/layout/NameandTitleOrganizationalChart"/>
    <dgm:cxn modelId="{FB609A21-E5FC-45C2-A640-21B02EDE0606}" type="presParOf" srcId="{94A45610-F7FB-4CC4-AC7D-8A3D0020A846}" destId="{24F81F5A-7C17-40EB-AF04-92CA5DABD1CA}" srcOrd="0" destOrd="0" presId="urn:microsoft.com/office/officeart/2008/layout/NameandTitleOrganizationalChart"/>
    <dgm:cxn modelId="{21EA293C-5579-4A48-8127-C1E032EE85DD}" type="presParOf" srcId="{94A45610-F7FB-4CC4-AC7D-8A3D0020A846}" destId="{5D85E607-18F2-4F99-97CE-84DF3B620ECE}" srcOrd="1" destOrd="0" presId="urn:microsoft.com/office/officeart/2008/layout/NameandTitleOrganizationalChart"/>
    <dgm:cxn modelId="{884BA526-B6BB-4B44-AFCC-A3429F693CFA}" type="presParOf" srcId="{94A45610-F7FB-4CC4-AC7D-8A3D0020A846}" destId="{1C84EDCB-BBC4-488A-8E80-BAF6023F4C05}" srcOrd="2" destOrd="0" presId="urn:microsoft.com/office/officeart/2008/layout/NameandTitleOrganizationalChart"/>
    <dgm:cxn modelId="{0B2A4F3B-DCC3-4CAC-90D8-865ABDAC74DF}" type="presParOf" srcId="{FE23EC5A-3F7B-49EE-B0A3-5B0E08703EDD}" destId="{2E198D70-F216-4281-A513-4F8AE5589579}" srcOrd="1" destOrd="0" presId="urn:microsoft.com/office/officeart/2008/layout/NameandTitleOrganizationalChart"/>
    <dgm:cxn modelId="{CDF7DDDD-1CBC-4B2A-A555-FF8DB060A981}" type="presParOf" srcId="{FE23EC5A-3F7B-49EE-B0A3-5B0E08703EDD}" destId="{C289F91B-8841-4306-9F45-D64FE58C1F9D}" srcOrd="2" destOrd="0" presId="urn:microsoft.com/office/officeart/2008/layout/NameandTitleOrganizationalChart"/>
    <dgm:cxn modelId="{5F940A07-59C5-4743-9C2A-E3D00E5D9111}" type="presParOf" srcId="{158856A5-CA45-4250-89F5-4EF310A289E9}" destId="{288D4558-C0AA-473D-80C5-DF1C1A930756}" srcOrd="8" destOrd="0" presId="urn:microsoft.com/office/officeart/2008/layout/NameandTitleOrganizationalChart"/>
    <dgm:cxn modelId="{962E0189-0452-4D02-8391-FB2C838AB7BA}" type="presParOf" srcId="{158856A5-CA45-4250-89F5-4EF310A289E9}" destId="{D84F34B1-CA51-4530-A55E-437A9769ACAB}" srcOrd="9" destOrd="0" presId="urn:microsoft.com/office/officeart/2008/layout/NameandTitleOrganizationalChart"/>
    <dgm:cxn modelId="{2D5EDA26-EF15-4E91-86D7-3B9E8919AAEE}" type="presParOf" srcId="{D84F34B1-CA51-4530-A55E-437A9769ACAB}" destId="{9448E168-089B-4FEC-A146-35C2DC3D2E6C}" srcOrd="0" destOrd="0" presId="urn:microsoft.com/office/officeart/2008/layout/NameandTitleOrganizationalChart"/>
    <dgm:cxn modelId="{15806D7F-D07D-4477-8E17-265FC9C4CB31}" type="presParOf" srcId="{9448E168-089B-4FEC-A146-35C2DC3D2E6C}" destId="{1505D581-35A3-4742-90F5-0E5285906328}" srcOrd="0" destOrd="0" presId="urn:microsoft.com/office/officeart/2008/layout/NameandTitleOrganizationalChart"/>
    <dgm:cxn modelId="{D06B3E41-DA28-403F-8A3C-228C011B4248}" type="presParOf" srcId="{9448E168-089B-4FEC-A146-35C2DC3D2E6C}" destId="{90E43C9D-8AAF-45F3-9DB2-356847756D0F}" srcOrd="1" destOrd="0" presId="urn:microsoft.com/office/officeart/2008/layout/NameandTitleOrganizationalChart"/>
    <dgm:cxn modelId="{60BE3960-5B34-4C0F-9775-4FB1181D4C4B}" type="presParOf" srcId="{9448E168-089B-4FEC-A146-35C2DC3D2E6C}" destId="{9898E8E9-0B59-4912-BFBF-048FD7FE2CB7}" srcOrd="2" destOrd="0" presId="urn:microsoft.com/office/officeart/2008/layout/NameandTitleOrganizationalChart"/>
    <dgm:cxn modelId="{BE1ABD97-44F6-4DE5-B285-CE15E1659C20}" type="presParOf" srcId="{D84F34B1-CA51-4530-A55E-437A9769ACAB}" destId="{1E4FCBF0-FD5C-4894-BFD9-C08E1105AC4A}" srcOrd="1" destOrd="0" presId="urn:microsoft.com/office/officeart/2008/layout/NameandTitleOrganizationalChart"/>
    <dgm:cxn modelId="{27EFCC9C-14F3-4BAF-8A95-EAD207CC9F05}" type="presParOf" srcId="{D84F34B1-CA51-4530-A55E-437A9769ACAB}" destId="{C659459C-F470-45CE-8A83-A8A44E40C1B7}" srcOrd="2" destOrd="0" presId="urn:microsoft.com/office/officeart/2008/layout/NameandTitleOrganizationalChart"/>
    <dgm:cxn modelId="{47592FAD-8543-4940-8D38-A88536F0A44A}" type="presParOf" srcId="{158856A5-CA45-4250-89F5-4EF310A289E9}" destId="{287646C5-ECEF-49DA-A402-45D3488493BC}" srcOrd="10" destOrd="0" presId="urn:microsoft.com/office/officeart/2008/layout/NameandTitleOrganizationalChart"/>
    <dgm:cxn modelId="{F7C9030B-19C6-4A07-B94A-21ADF212267D}" type="presParOf" srcId="{158856A5-CA45-4250-89F5-4EF310A289E9}" destId="{14FFE9C2-D435-4C99-BCD0-A02FF5719B00}" srcOrd="11" destOrd="0" presId="urn:microsoft.com/office/officeart/2008/layout/NameandTitleOrganizationalChart"/>
    <dgm:cxn modelId="{535EC7D9-7393-401E-A1B6-CC692DE71986}" type="presParOf" srcId="{14FFE9C2-D435-4C99-BCD0-A02FF5719B00}" destId="{5B7BD6A2-782C-49DE-A749-16CB2D652C0A}" srcOrd="0" destOrd="0" presId="urn:microsoft.com/office/officeart/2008/layout/NameandTitleOrganizationalChart"/>
    <dgm:cxn modelId="{31802457-47F6-4C43-A29E-5CE2AB5069C9}" type="presParOf" srcId="{5B7BD6A2-782C-49DE-A749-16CB2D652C0A}" destId="{D9BB4D9F-2CDA-4C22-A75E-1B89DE8F2C9B}" srcOrd="0" destOrd="0" presId="urn:microsoft.com/office/officeart/2008/layout/NameandTitleOrganizationalChart"/>
    <dgm:cxn modelId="{2CC774B7-2E5D-40F5-952C-2FB4BF77C432}" type="presParOf" srcId="{5B7BD6A2-782C-49DE-A749-16CB2D652C0A}" destId="{F0ADB512-DD50-4A74-9173-426EBA519404}" srcOrd="1" destOrd="0" presId="urn:microsoft.com/office/officeart/2008/layout/NameandTitleOrganizationalChart"/>
    <dgm:cxn modelId="{0993F827-C13F-431B-A915-B583C6C5B01D}" type="presParOf" srcId="{5B7BD6A2-782C-49DE-A749-16CB2D652C0A}" destId="{D98C80AA-B6F2-430E-9EDC-5A53573B210D}" srcOrd="2" destOrd="0" presId="urn:microsoft.com/office/officeart/2008/layout/NameandTitleOrganizationalChart"/>
    <dgm:cxn modelId="{197A8F57-507C-432F-942F-914A1254783F}" type="presParOf" srcId="{14FFE9C2-D435-4C99-BCD0-A02FF5719B00}" destId="{BAA08716-CD5F-49ED-9B2B-3ED46358A648}" srcOrd="1" destOrd="0" presId="urn:microsoft.com/office/officeart/2008/layout/NameandTitleOrganizationalChart"/>
    <dgm:cxn modelId="{5ACCA60D-2FC5-469F-BC34-D1D7B5C006FD}" type="presParOf" srcId="{14FFE9C2-D435-4C99-BCD0-A02FF5719B00}" destId="{D1B44765-6C6E-4001-B133-BE572D1DFBA1}" srcOrd="2" destOrd="0" presId="urn:microsoft.com/office/officeart/2008/layout/NameandTitleOrganizationalChart"/>
    <dgm:cxn modelId="{EA5A322E-755C-46E5-A79D-29A6D716277D}" type="presParOf" srcId="{158856A5-CA45-4250-89F5-4EF310A289E9}" destId="{83AA2733-B0C9-4294-AD58-F060195C11C4}" srcOrd="12" destOrd="0" presId="urn:microsoft.com/office/officeart/2008/layout/NameandTitleOrganizationalChart"/>
    <dgm:cxn modelId="{AA326A70-DF85-4F11-9322-3ED33203C783}" type="presParOf" srcId="{158856A5-CA45-4250-89F5-4EF310A289E9}" destId="{F9446457-AF40-458B-AB3A-FA2C1BFE4E5F}" srcOrd="13" destOrd="0" presId="urn:microsoft.com/office/officeart/2008/layout/NameandTitleOrganizationalChart"/>
    <dgm:cxn modelId="{67013B1F-AB9F-4A2E-A731-C1F92F117066}" type="presParOf" srcId="{F9446457-AF40-458B-AB3A-FA2C1BFE4E5F}" destId="{E970F603-7F05-44B2-B2DC-BF9E8AA21EE2}" srcOrd="0" destOrd="0" presId="urn:microsoft.com/office/officeart/2008/layout/NameandTitleOrganizationalChart"/>
    <dgm:cxn modelId="{3F76AC91-85D1-464B-ACDB-4A69ACF33714}" type="presParOf" srcId="{E970F603-7F05-44B2-B2DC-BF9E8AA21EE2}" destId="{A20F7797-F2A9-43A9-A408-53FCC1E62EA6}" srcOrd="0" destOrd="0" presId="urn:microsoft.com/office/officeart/2008/layout/NameandTitleOrganizationalChart"/>
    <dgm:cxn modelId="{E547C809-D780-43B0-B08E-D4ACCB24AFB0}" type="presParOf" srcId="{E970F603-7F05-44B2-B2DC-BF9E8AA21EE2}" destId="{D5A0A673-EB21-4844-BC93-DFB1AF7C6E6A}" srcOrd="1" destOrd="0" presId="urn:microsoft.com/office/officeart/2008/layout/NameandTitleOrganizationalChart"/>
    <dgm:cxn modelId="{6084D74F-9379-4275-B0D5-FA5C4D5D3A91}" type="presParOf" srcId="{E970F603-7F05-44B2-B2DC-BF9E8AA21EE2}" destId="{DFE31B19-DA7B-4AD1-B880-ABAB506679FE}" srcOrd="2" destOrd="0" presId="urn:microsoft.com/office/officeart/2008/layout/NameandTitleOrganizationalChart"/>
    <dgm:cxn modelId="{9D6C2058-5239-470A-880C-914E96C0CA1E}" type="presParOf" srcId="{F9446457-AF40-458B-AB3A-FA2C1BFE4E5F}" destId="{F0EDAB4A-4317-4E71-94CC-457C00E68E80}" srcOrd="1" destOrd="0" presId="urn:microsoft.com/office/officeart/2008/layout/NameandTitleOrganizationalChart"/>
    <dgm:cxn modelId="{729694DD-F935-49D3-B649-D9D2FE8AB732}" type="presParOf" srcId="{F9446457-AF40-458B-AB3A-FA2C1BFE4E5F}" destId="{3E2CAC11-750F-4D6D-A521-28706E9B3002}" srcOrd="2" destOrd="0" presId="urn:microsoft.com/office/officeart/2008/layout/NameandTitleOrganizationalChart"/>
    <dgm:cxn modelId="{F064B491-48B2-4311-A6C6-600A0948C1EA}" type="presParOf" srcId="{158856A5-CA45-4250-89F5-4EF310A289E9}" destId="{9EF6D523-4D13-466D-86A7-583A5F124CAA}" srcOrd="14" destOrd="0" presId="urn:microsoft.com/office/officeart/2008/layout/NameandTitleOrganizationalChart"/>
    <dgm:cxn modelId="{07FA9036-54F7-48F7-AA83-9AE87142B9B6}" type="presParOf" srcId="{158856A5-CA45-4250-89F5-4EF310A289E9}" destId="{245E0DCF-5C50-4967-88AE-BE8A221F3C7D}" srcOrd="15" destOrd="0" presId="urn:microsoft.com/office/officeart/2008/layout/NameandTitleOrganizationalChart"/>
    <dgm:cxn modelId="{A5D0996B-98F2-4A08-8DE0-86C9D06B49DD}" type="presParOf" srcId="{245E0DCF-5C50-4967-88AE-BE8A221F3C7D}" destId="{37C8A194-3DEF-470C-996E-3003FE7A2EDF}" srcOrd="0" destOrd="0" presId="urn:microsoft.com/office/officeart/2008/layout/NameandTitleOrganizationalChart"/>
    <dgm:cxn modelId="{38ADBC89-983B-4595-AF67-75048B59118F}" type="presParOf" srcId="{37C8A194-3DEF-470C-996E-3003FE7A2EDF}" destId="{EC280A55-06BF-4494-9EFE-84CAA703D8A2}" srcOrd="0" destOrd="0" presId="urn:microsoft.com/office/officeart/2008/layout/NameandTitleOrganizationalChart"/>
    <dgm:cxn modelId="{EA6A81EF-36C8-4B2C-902D-A5136DE34BEF}" type="presParOf" srcId="{37C8A194-3DEF-470C-996E-3003FE7A2EDF}" destId="{18CA3F87-58D1-45A1-8615-B837C8D344F7}" srcOrd="1" destOrd="0" presId="urn:microsoft.com/office/officeart/2008/layout/NameandTitleOrganizationalChart"/>
    <dgm:cxn modelId="{5E43CD20-0E46-4BB9-8DCB-3F8E52951BB6}" type="presParOf" srcId="{37C8A194-3DEF-470C-996E-3003FE7A2EDF}" destId="{10C4AE39-A8F3-4EAF-86BD-7D7FB992543C}" srcOrd="2" destOrd="0" presId="urn:microsoft.com/office/officeart/2008/layout/NameandTitleOrganizationalChart"/>
    <dgm:cxn modelId="{353EB4FC-6530-4627-A0E7-4D8A6B4B7BA9}" type="presParOf" srcId="{245E0DCF-5C50-4967-88AE-BE8A221F3C7D}" destId="{DC8986F0-62DB-403A-8833-AFBE5C86F200}" srcOrd="1" destOrd="0" presId="urn:microsoft.com/office/officeart/2008/layout/NameandTitleOrganizationalChart"/>
    <dgm:cxn modelId="{C18C0228-1569-4003-BB31-1492F608700E}" type="presParOf" srcId="{245E0DCF-5C50-4967-88AE-BE8A221F3C7D}" destId="{06CEA734-7C96-46B6-B684-284D833EAC1E}" srcOrd="2" destOrd="0" presId="urn:microsoft.com/office/officeart/2008/layout/NameandTitleOrganizationalChart"/>
    <dgm:cxn modelId="{093D74DE-8F1E-4BDC-AFC5-679CEA324803}" type="presParOf" srcId="{D74176C0-00B0-4306-9C3B-EEDA2ABD29E0}" destId="{EE3E53AA-8EC5-4E32-848B-018E81851950}" srcOrd="2" destOrd="0" presId="urn:microsoft.com/office/officeart/2008/layout/NameandTitleOrganizationalChar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B24A9BDD-6406-4E4E-B3FA-2371AB108D5C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A3C20A5A-86B0-48C3-ACE4-CDE794A0DA36}">
      <dgm:prSet phldrT="[Texto]"/>
      <dgm:spPr>
        <a:solidFill>
          <a:schemeClr val="accent2"/>
        </a:solidFill>
      </dgm:spPr>
      <dgm:t>
        <a:bodyPr/>
        <a:lstStyle/>
        <a:p>
          <a:r>
            <a:rPr lang="es-ES" dirty="0"/>
            <a:t>Management</a:t>
          </a:r>
        </a:p>
      </dgm:t>
    </dgm:pt>
    <dgm:pt modelId="{4B753E58-AE97-43A1-AF54-D0A82B1704BD}" type="parTrans" cxnId="{CB541BFF-ECF6-4005-BA12-CDFF906CC9DB}">
      <dgm:prSet/>
      <dgm:spPr/>
      <dgm:t>
        <a:bodyPr/>
        <a:lstStyle/>
        <a:p>
          <a:endParaRPr lang="es-ES"/>
        </a:p>
      </dgm:t>
    </dgm:pt>
    <dgm:pt modelId="{820F8954-06AE-4110-960E-D58D61898399}" type="sibTrans" cxnId="{CB541BFF-ECF6-4005-BA12-CDFF906CC9DB}">
      <dgm:prSet/>
      <dgm:spPr/>
      <dgm:t>
        <a:bodyPr/>
        <a:lstStyle/>
        <a:p>
          <a:endParaRPr lang="es-ES"/>
        </a:p>
      </dgm:t>
    </dgm:pt>
    <dgm:pt modelId="{DA89E657-D46A-4C9F-9BFA-0CD44F966DED}">
      <dgm:prSet phldrT="[Texto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s-ES" dirty="0" err="1"/>
            <a:t>Engineering</a:t>
          </a:r>
          <a:endParaRPr lang="es-ES" dirty="0"/>
        </a:p>
      </dgm:t>
    </dgm:pt>
    <dgm:pt modelId="{6B170167-BABB-4CFE-A173-CF7D71762C3B}" type="parTrans" cxnId="{F4214F85-29FF-4AF5-9510-7F51F4BF9783}">
      <dgm:prSet/>
      <dgm:spPr/>
      <dgm:t>
        <a:bodyPr/>
        <a:lstStyle/>
        <a:p>
          <a:endParaRPr lang="es-ES"/>
        </a:p>
      </dgm:t>
    </dgm:pt>
    <dgm:pt modelId="{7ADD5B83-ED20-49CC-A458-C8C009AF5F9A}" type="sibTrans" cxnId="{F4214F85-29FF-4AF5-9510-7F51F4BF9783}">
      <dgm:prSet/>
      <dgm:spPr/>
      <dgm:t>
        <a:bodyPr/>
        <a:lstStyle/>
        <a:p>
          <a:endParaRPr lang="es-ES"/>
        </a:p>
      </dgm:t>
    </dgm:pt>
    <dgm:pt modelId="{23949E2F-1BD7-4CAF-B7B0-BE0F0A6020E8}">
      <dgm:prSet phldrT="[Texto]"/>
      <dgm:spPr>
        <a:solidFill>
          <a:schemeClr val="accent6"/>
        </a:solidFill>
      </dgm:spPr>
      <dgm:t>
        <a:bodyPr/>
        <a:lstStyle/>
        <a:p>
          <a:r>
            <a:rPr lang="es-ES" dirty="0" err="1"/>
            <a:t>Product</a:t>
          </a:r>
          <a:r>
            <a:rPr lang="es-ES" dirty="0"/>
            <a:t> </a:t>
          </a:r>
          <a:r>
            <a:rPr lang="es-ES" dirty="0" err="1"/>
            <a:t>assurance</a:t>
          </a:r>
          <a:endParaRPr lang="es-ES" dirty="0"/>
        </a:p>
      </dgm:t>
    </dgm:pt>
    <dgm:pt modelId="{E9347C64-AD28-41B0-9052-0AD1EA975F7D}" type="parTrans" cxnId="{116DDC99-6A28-4FBA-9D3F-B94E6EA022B3}">
      <dgm:prSet/>
      <dgm:spPr/>
      <dgm:t>
        <a:bodyPr/>
        <a:lstStyle/>
        <a:p>
          <a:endParaRPr lang="es-ES"/>
        </a:p>
      </dgm:t>
    </dgm:pt>
    <dgm:pt modelId="{02A5F384-6A0E-45C0-97A7-17B066AF210D}" type="sibTrans" cxnId="{116DDC99-6A28-4FBA-9D3F-B94E6EA022B3}">
      <dgm:prSet/>
      <dgm:spPr/>
      <dgm:t>
        <a:bodyPr/>
        <a:lstStyle/>
        <a:p>
          <a:endParaRPr lang="es-ES"/>
        </a:p>
      </dgm:t>
    </dgm:pt>
    <dgm:pt modelId="{5BAD5559-8758-4D7B-93BF-22695343793B}" type="pres">
      <dgm:prSet presAssocID="{B24A9BDD-6406-4E4E-B3FA-2371AB108D5C}" presName="linear" presStyleCnt="0">
        <dgm:presLayoutVars>
          <dgm:animLvl val="lvl"/>
          <dgm:resizeHandles val="exact"/>
        </dgm:presLayoutVars>
      </dgm:prSet>
      <dgm:spPr/>
    </dgm:pt>
    <dgm:pt modelId="{18E615BD-8829-4902-9A92-BE3329AC5A67}" type="pres">
      <dgm:prSet presAssocID="{A3C20A5A-86B0-48C3-ACE4-CDE794A0DA36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22F7CF89-98FE-46E0-807B-01D28E5A005B}" type="pres">
      <dgm:prSet presAssocID="{820F8954-06AE-4110-960E-D58D61898399}" presName="spacer" presStyleCnt="0"/>
      <dgm:spPr/>
    </dgm:pt>
    <dgm:pt modelId="{96CC1112-58E7-48F0-B818-3895791D82FE}" type="pres">
      <dgm:prSet presAssocID="{DA89E657-D46A-4C9F-9BFA-0CD44F966DED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4219B268-8020-4887-AEF6-146639DA2D7F}" type="pres">
      <dgm:prSet presAssocID="{7ADD5B83-ED20-49CC-A458-C8C009AF5F9A}" presName="spacer" presStyleCnt="0"/>
      <dgm:spPr/>
    </dgm:pt>
    <dgm:pt modelId="{47637A46-B281-4C52-B2BF-8577BE916AD8}" type="pres">
      <dgm:prSet presAssocID="{23949E2F-1BD7-4CAF-B7B0-BE0F0A6020E8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28E64D14-7939-481D-92CB-42CEA264BADF}" type="presOf" srcId="{B24A9BDD-6406-4E4E-B3FA-2371AB108D5C}" destId="{5BAD5559-8758-4D7B-93BF-22695343793B}" srcOrd="0" destOrd="0" presId="urn:microsoft.com/office/officeart/2005/8/layout/vList2"/>
    <dgm:cxn modelId="{EF23A03F-D4F4-4855-A631-A0AD69EEC705}" type="presOf" srcId="{A3C20A5A-86B0-48C3-ACE4-CDE794A0DA36}" destId="{18E615BD-8829-4902-9A92-BE3329AC5A67}" srcOrd="0" destOrd="0" presId="urn:microsoft.com/office/officeart/2005/8/layout/vList2"/>
    <dgm:cxn modelId="{F4214F85-29FF-4AF5-9510-7F51F4BF9783}" srcId="{B24A9BDD-6406-4E4E-B3FA-2371AB108D5C}" destId="{DA89E657-D46A-4C9F-9BFA-0CD44F966DED}" srcOrd="1" destOrd="0" parTransId="{6B170167-BABB-4CFE-A173-CF7D71762C3B}" sibTransId="{7ADD5B83-ED20-49CC-A458-C8C009AF5F9A}"/>
    <dgm:cxn modelId="{116DDC99-6A28-4FBA-9D3F-B94E6EA022B3}" srcId="{B24A9BDD-6406-4E4E-B3FA-2371AB108D5C}" destId="{23949E2F-1BD7-4CAF-B7B0-BE0F0A6020E8}" srcOrd="2" destOrd="0" parTransId="{E9347C64-AD28-41B0-9052-0AD1EA975F7D}" sibTransId="{02A5F384-6A0E-45C0-97A7-17B066AF210D}"/>
    <dgm:cxn modelId="{55A3A9DB-581F-41FC-ABD0-02F121A5AA10}" type="presOf" srcId="{23949E2F-1BD7-4CAF-B7B0-BE0F0A6020E8}" destId="{47637A46-B281-4C52-B2BF-8577BE916AD8}" srcOrd="0" destOrd="0" presId="urn:microsoft.com/office/officeart/2005/8/layout/vList2"/>
    <dgm:cxn modelId="{7E7DE1DE-B418-468A-9C08-7F62AD44355A}" type="presOf" srcId="{DA89E657-D46A-4C9F-9BFA-0CD44F966DED}" destId="{96CC1112-58E7-48F0-B818-3895791D82FE}" srcOrd="0" destOrd="0" presId="urn:microsoft.com/office/officeart/2005/8/layout/vList2"/>
    <dgm:cxn modelId="{CB541BFF-ECF6-4005-BA12-CDFF906CC9DB}" srcId="{B24A9BDD-6406-4E4E-B3FA-2371AB108D5C}" destId="{A3C20A5A-86B0-48C3-ACE4-CDE794A0DA36}" srcOrd="0" destOrd="0" parTransId="{4B753E58-AE97-43A1-AF54-D0A82B1704BD}" sibTransId="{820F8954-06AE-4110-960E-D58D61898399}"/>
    <dgm:cxn modelId="{C218A503-260F-409F-B2DE-CCAA9F797367}" type="presParOf" srcId="{5BAD5559-8758-4D7B-93BF-22695343793B}" destId="{18E615BD-8829-4902-9A92-BE3329AC5A67}" srcOrd="0" destOrd="0" presId="urn:microsoft.com/office/officeart/2005/8/layout/vList2"/>
    <dgm:cxn modelId="{DB367533-9F73-4ECD-AF8E-37DE22EE8FF4}" type="presParOf" srcId="{5BAD5559-8758-4D7B-93BF-22695343793B}" destId="{22F7CF89-98FE-46E0-807B-01D28E5A005B}" srcOrd="1" destOrd="0" presId="urn:microsoft.com/office/officeart/2005/8/layout/vList2"/>
    <dgm:cxn modelId="{67274F66-637B-4924-AF8E-F50A5421C0FD}" type="presParOf" srcId="{5BAD5559-8758-4D7B-93BF-22695343793B}" destId="{96CC1112-58E7-48F0-B818-3895791D82FE}" srcOrd="2" destOrd="0" presId="urn:microsoft.com/office/officeart/2005/8/layout/vList2"/>
    <dgm:cxn modelId="{D40FED2D-9EB6-4FAD-82F2-9F5C2E18F110}" type="presParOf" srcId="{5BAD5559-8758-4D7B-93BF-22695343793B}" destId="{4219B268-8020-4887-AEF6-146639DA2D7F}" srcOrd="3" destOrd="0" presId="urn:microsoft.com/office/officeart/2005/8/layout/vList2"/>
    <dgm:cxn modelId="{205E14A8-AFF9-4982-A3EF-283AAF6219EC}" type="presParOf" srcId="{5BAD5559-8758-4D7B-93BF-22695343793B}" destId="{47637A46-B281-4C52-B2BF-8577BE916AD8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FF43C737-2F89-406F-8086-8BEB47A9B390}" type="doc">
      <dgm:prSet loTypeId="urn:microsoft.com/office/officeart/2008/layout/NameandTitleOrganizationalChart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C0E17E14-A663-49B5-BEF8-B222A55ED6DB}">
      <dgm:prSet phldrT="[Texto]" phldr="0"/>
      <dgm:spPr>
        <a:solidFill>
          <a:schemeClr val="bg2">
            <a:lumMod val="50000"/>
          </a:schemeClr>
        </a:solidFill>
      </dgm:spPr>
      <dgm:t>
        <a:bodyPr/>
        <a:lstStyle/>
        <a:p>
          <a:pPr rtl="0"/>
          <a:r>
            <a:rPr lang="es-ES" dirty="0" err="1">
              <a:latin typeface="Aptos Display" panose="02110004020202020204"/>
            </a:rPr>
            <a:t>Mission</a:t>
          </a:r>
          <a:r>
            <a:rPr lang="es-ES" dirty="0">
              <a:latin typeface="Aptos Display" panose="02110004020202020204"/>
            </a:rPr>
            <a:t> Control Center</a:t>
          </a:r>
          <a:endParaRPr lang="es-ES" dirty="0"/>
        </a:p>
      </dgm:t>
    </dgm:pt>
    <dgm:pt modelId="{FDA5DEB7-1E8C-4527-A1FE-53E3FFE3F8AF}" type="parTrans" cxnId="{68CEDBF3-5075-45E8-B369-4CA1DDD0106F}">
      <dgm:prSet/>
      <dgm:spPr/>
      <dgm:t>
        <a:bodyPr/>
        <a:lstStyle/>
        <a:p>
          <a:endParaRPr lang="es-ES"/>
        </a:p>
      </dgm:t>
    </dgm:pt>
    <dgm:pt modelId="{5B4EEF78-4278-4740-B7D8-7598807B3171}" type="sibTrans" cxnId="{68CEDBF3-5075-45E8-B369-4CA1DDD0106F}">
      <dgm:prSet/>
      <dgm:spPr/>
      <dgm:t>
        <a:bodyPr/>
        <a:lstStyle/>
        <a:p>
          <a:r>
            <a:rPr lang="es-ES" dirty="0"/>
            <a:t>WP - 2.1</a:t>
          </a:r>
        </a:p>
      </dgm:t>
    </dgm:pt>
    <dgm:pt modelId="{EF38737C-149D-49CA-A698-AEF0F3D0382E}">
      <dgm:prSet phldr="0"/>
      <dgm:spPr>
        <a:solidFill>
          <a:srgbClr val="00B0F0"/>
        </a:solidFill>
      </dgm:spPr>
      <dgm:t>
        <a:bodyPr/>
        <a:lstStyle/>
        <a:p>
          <a:pPr rtl="0"/>
          <a:r>
            <a:rPr lang="es-ES" dirty="0">
              <a:latin typeface="Aptos Display" panose="02110004020202020204"/>
            </a:rPr>
            <a:t>Orbital control </a:t>
          </a:r>
          <a:r>
            <a:rPr lang="es-ES" dirty="0" err="1">
              <a:latin typeface="Aptos Display" panose="02110004020202020204"/>
            </a:rPr>
            <a:t>operations</a:t>
          </a:r>
          <a:endParaRPr lang="es-ES" dirty="0">
            <a:latin typeface="Aptos Display" panose="02110004020202020204"/>
          </a:endParaRPr>
        </a:p>
      </dgm:t>
    </dgm:pt>
    <dgm:pt modelId="{FDCA09AE-E3C0-4119-AEF8-DCE63AF4BFDE}" type="parTrans" cxnId="{E01AE069-49FB-4927-81DB-DD51D128854E}">
      <dgm:prSet/>
      <dgm:spPr/>
      <dgm:t>
        <a:bodyPr/>
        <a:lstStyle/>
        <a:p>
          <a:endParaRPr lang="es-ES"/>
        </a:p>
      </dgm:t>
    </dgm:pt>
    <dgm:pt modelId="{D78421CF-6284-4118-B9CE-99B6A44DA8EC}" type="sibTrans" cxnId="{E01AE069-49FB-4927-81DB-DD51D128854E}">
      <dgm:prSet/>
      <dgm:spPr/>
      <dgm:t>
        <a:bodyPr/>
        <a:lstStyle/>
        <a:p>
          <a:r>
            <a:rPr lang="es-ES" dirty="0"/>
            <a:t>WP-2.1.1</a:t>
          </a:r>
        </a:p>
      </dgm:t>
    </dgm:pt>
    <dgm:pt modelId="{287AB954-AFE4-4BD5-BF22-3086B2AE1BD3}">
      <dgm:prSet phldr="0"/>
      <dgm:spPr>
        <a:solidFill>
          <a:srgbClr val="00B0F0"/>
        </a:solidFill>
      </dgm:spPr>
      <dgm:t>
        <a:bodyPr/>
        <a:lstStyle/>
        <a:p>
          <a:pPr rtl="0"/>
          <a:r>
            <a:rPr lang="es-ES" dirty="0">
              <a:latin typeface="Aptos Display" panose="02110004020202020204"/>
            </a:rPr>
            <a:t>Data </a:t>
          </a:r>
          <a:r>
            <a:rPr lang="es-ES" dirty="0" err="1">
              <a:latin typeface="Aptos Display" panose="02110004020202020204"/>
            </a:rPr>
            <a:t>handling</a:t>
          </a:r>
          <a:endParaRPr lang="es-ES" dirty="0">
            <a:latin typeface="Aptos Display" panose="02110004020202020204"/>
          </a:endParaRPr>
        </a:p>
      </dgm:t>
    </dgm:pt>
    <dgm:pt modelId="{694316BA-936B-424E-B875-7C53C76D5FB3}" type="parTrans" cxnId="{3C432BAE-AE53-4A9B-9E38-4FA0251957AB}">
      <dgm:prSet/>
      <dgm:spPr/>
      <dgm:t>
        <a:bodyPr/>
        <a:lstStyle/>
        <a:p>
          <a:endParaRPr lang="es-ES"/>
        </a:p>
      </dgm:t>
    </dgm:pt>
    <dgm:pt modelId="{A72A1B7B-CD94-451E-ABF9-E8E93770C2E5}" type="sibTrans" cxnId="{3C432BAE-AE53-4A9B-9E38-4FA0251957AB}">
      <dgm:prSet/>
      <dgm:spPr/>
      <dgm:t>
        <a:bodyPr/>
        <a:lstStyle/>
        <a:p>
          <a:r>
            <a:rPr lang="es-ES" dirty="0"/>
            <a:t>WP-2.1.2</a:t>
          </a:r>
        </a:p>
      </dgm:t>
    </dgm:pt>
    <dgm:pt modelId="{CB9D33CE-237F-4DF1-A0B4-257ED5423166}">
      <dgm:prSet phldr="0"/>
      <dgm:spPr>
        <a:solidFill>
          <a:srgbClr val="00B0F0"/>
        </a:solidFill>
      </dgm:spPr>
      <dgm:t>
        <a:bodyPr/>
        <a:lstStyle/>
        <a:p>
          <a:pPr rtl="0"/>
          <a:r>
            <a:rPr lang="es-ES" dirty="0">
              <a:latin typeface="Aptos Display" panose="02110004020202020204"/>
            </a:rPr>
            <a:t>Data </a:t>
          </a:r>
          <a:r>
            <a:rPr lang="es-ES" dirty="0" err="1">
              <a:latin typeface="Aptos Display" panose="02110004020202020204"/>
            </a:rPr>
            <a:t>acquisition</a:t>
          </a:r>
          <a:r>
            <a:rPr lang="es-ES" dirty="0">
              <a:latin typeface="Aptos Display" panose="02110004020202020204"/>
            </a:rPr>
            <a:t> and </a:t>
          </a:r>
          <a:r>
            <a:rPr lang="es-ES" dirty="0" err="1">
              <a:latin typeface="Aptos Display" panose="02110004020202020204"/>
            </a:rPr>
            <a:t>Distribution</a:t>
          </a:r>
          <a:endParaRPr lang="es-ES" dirty="0">
            <a:latin typeface="Aptos Display" panose="02110004020202020204"/>
          </a:endParaRPr>
        </a:p>
      </dgm:t>
    </dgm:pt>
    <dgm:pt modelId="{62509C9D-7741-4751-B3F2-03CFA6965FB7}" type="parTrans" cxnId="{B6CEC3C3-773C-4E7E-8A57-56A72A67A8A5}">
      <dgm:prSet/>
      <dgm:spPr/>
      <dgm:t>
        <a:bodyPr/>
        <a:lstStyle/>
        <a:p>
          <a:endParaRPr lang="es-ES"/>
        </a:p>
      </dgm:t>
    </dgm:pt>
    <dgm:pt modelId="{68BC7F55-C3C1-45B0-846A-762DA03AC287}" type="sibTrans" cxnId="{B6CEC3C3-773C-4E7E-8A57-56A72A67A8A5}">
      <dgm:prSet/>
      <dgm:spPr/>
      <dgm:t>
        <a:bodyPr/>
        <a:lstStyle/>
        <a:p>
          <a:r>
            <a:rPr lang="es-ES" dirty="0"/>
            <a:t>WP-2.1.2.1</a:t>
          </a:r>
        </a:p>
      </dgm:t>
    </dgm:pt>
    <dgm:pt modelId="{EDD70DF7-2C9A-4843-BD7F-7468D5FC5AC5}">
      <dgm:prSet phldr="0"/>
      <dgm:spPr>
        <a:gradFill rotWithShape="0">
          <a:gsLst>
            <a:gs pos="48000">
              <a:schemeClr val="accent2"/>
            </a:gs>
            <a:gs pos="57000">
              <a:srgbClr val="00B0F0"/>
            </a:gs>
            <a:gs pos="60000">
              <a:srgbClr val="00B0F0"/>
            </a:gs>
            <a:gs pos="60000">
              <a:srgbClr val="00B0F0"/>
            </a:gs>
          </a:gsLst>
          <a:lin ang="2700000" scaled="1"/>
        </a:gradFill>
      </dgm:spPr>
      <dgm:t>
        <a:bodyPr/>
        <a:lstStyle/>
        <a:p>
          <a:pPr rtl="0"/>
          <a:r>
            <a:rPr lang="es-ES" dirty="0" err="1">
              <a:latin typeface="Aptos Display" panose="02110004020202020204"/>
            </a:rPr>
            <a:t>Documentation</a:t>
          </a:r>
          <a:r>
            <a:rPr lang="es-ES" dirty="0">
              <a:latin typeface="Aptos Display" panose="02110004020202020204"/>
            </a:rPr>
            <a:t> and </a:t>
          </a:r>
          <a:r>
            <a:rPr lang="es-ES" dirty="0" err="1">
              <a:latin typeface="Aptos Display" panose="02110004020202020204"/>
            </a:rPr>
            <a:t>reviews</a:t>
          </a:r>
          <a:endParaRPr lang="es-ES" dirty="0">
            <a:latin typeface="Aptos Display" panose="02110004020202020204"/>
          </a:endParaRPr>
        </a:p>
      </dgm:t>
    </dgm:pt>
    <dgm:pt modelId="{1EC03348-5EBF-4CF6-B666-7086D8253C70}" type="parTrans" cxnId="{E8B4237F-0FA3-4BC7-ADBB-6FD575CDAE85}">
      <dgm:prSet/>
      <dgm:spPr/>
      <dgm:t>
        <a:bodyPr/>
        <a:lstStyle/>
        <a:p>
          <a:endParaRPr lang="es-ES"/>
        </a:p>
      </dgm:t>
    </dgm:pt>
    <dgm:pt modelId="{BCAE389C-5756-4294-8A1A-11346A1BEE59}" type="sibTrans" cxnId="{E8B4237F-0FA3-4BC7-ADBB-6FD575CDAE85}">
      <dgm:prSet/>
      <dgm:spPr/>
      <dgm:t>
        <a:bodyPr/>
        <a:lstStyle/>
        <a:p>
          <a:r>
            <a:rPr lang="es-ES" dirty="0"/>
            <a:t>WP-2.1.2.2</a:t>
          </a:r>
        </a:p>
      </dgm:t>
    </dgm:pt>
    <dgm:pt modelId="{486AD9FF-8778-47B2-BBB5-6955127F440B}">
      <dgm:prSet phldr="0"/>
      <dgm:spPr>
        <a:solidFill>
          <a:srgbClr val="00B0F0"/>
        </a:solidFill>
      </dgm:spPr>
      <dgm:t>
        <a:bodyPr/>
        <a:lstStyle/>
        <a:p>
          <a:pPr rtl="0"/>
          <a:r>
            <a:rPr lang="es-ES" dirty="0" err="1">
              <a:latin typeface="Aptos Display" panose="02110004020202020204"/>
            </a:rPr>
            <a:t>Mission</a:t>
          </a:r>
          <a:r>
            <a:rPr lang="es-ES" dirty="0">
              <a:latin typeface="Aptos Display" panose="02110004020202020204"/>
            </a:rPr>
            <a:t> </a:t>
          </a:r>
          <a:r>
            <a:rPr lang="es-ES" dirty="0" err="1">
              <a:latin typeface="Aptos Display" panose="02110004020202020204"/>
            </a:rPr>
            <a:t>routine</a:t>
          </a:r>
          <a:r>
            <a:rPr lang="es-ES" dirty="0">
              <a:latin typeface="Aptos Display" panose="02110004020202020204"/>
            </a:rPr>
            <a:t> </a:t>
          </a:r>
          <a:r>
            <a:rPr lang="es-ES" dirty="0" err="1">
              <a:latin typeface="Aptos Display" panose="02110004020202020204"/>
            </a:rPr>
            <a:t>operations</a:t>
          </a:r>
          <a:endParaRPr lang="es-ES" dirty="0">
            <a:latin typeface="Aptos Display" panose="02110004020202020204"/>
          </a:endParaRPr>
        </a:p>
      </dgm:t>
    </dgm:pt>
    <dgm:pt modelId="{1B0FD651-718C-4EDE-B5C8-D98C4FFAF241}" type="parTrans" cxnId="{8517E6BF-652F-478A-BACD-E5E496B42E46}">
      <dgm:prSet/>
      <dgm:spPr/>
      <dgm:t>
        <a:bodyPr/>
        <a:lstStyle/>
        <a:p>
          <a:endParaRPr lang="es-ES"/>
        </a:p>
      </dgm:t>
    </dgm:pt>
    <dgm:pt modelId="{E3B84C77-A2A2-441B-B363-80AE8E8AF97B}" type="sibTrans" cxnId="{8517E6BF-652F-478A-BACD-E5E496B42E46}">
      <dgm:prSet/>
      <dgm:spPr/>
      <dgm:t>
        <a:bodyPr/>
        <a:lstStyle/>
        <a:p>
          <a:r>
            <a:rPr lang="es-ES" dirty="0"/>
            <a:t>WP-2.1.3</a:t>
          </a:r>
        </a:p>
      </dgm:t>
    </dgm:pt>
    <dgm:pt modelId="{51615CD4-4D69-4F7E-B499-70E2745B07E4}">
      <dgm:prSet phldr="0"/>
      <dgm:spPr>
        <a:solidFill>
          <a:srgbClr val="00B0F0"/>
        </a:solidFill>
      </dgm:spPr>
      <dgm:t>
        <a:bodyPr/>
        <a:lstStyle/>
        <a:p>
          <a:pPr rtl="0"/>
          <a:r>
            <a:rPr lang="es-ES" dirty="0" err="1">
              <a:latin typeface="Aptos Display" panose="02110004020202020204"/>
            </a:rPr>
            <a:t>Disposal</a:t>
          </a:r>
          <a:r>
            <a:rPr lang="es-ES" dirty="0">
              <a:latin typeface="Aptos Display" panose="02110004020202020204"/>
            </a:rPr>
            <a:t> </a:t>
          </a:r>
          <a:r>
            <a:rPr lang="es-ES" dirty="0" err="1">
              <a:latin typeface="Aptos Display" panose="02110004020202020204"/>
            </a:rPr>
            <a:t>planning</a:t>
          </a:r>
          <a:r>
            <a:rPr lang="es-ES" dirty="0">
              <a:latin typeface="Aptos Display" panose="02110004020202020204"/>
            </a:rPr>
            <a:t> and </a:t>
          </a:r>
          <a:r>
            <a:rPr lang="es-ES" dirty="0" err="1">
              <a:latin typeface="Aptos Display" panose="02110004020202020204"/>
            </a:rPr>
            <a:t>execution</a:t>
          </a:r>
          <a:endParaRPr lang="es-ES" dirty="0">
            <a:latin typeface="Aptos Display" panose="02110004020202020204"/>
          </a:endParaRPr>
        </a:p>
      </dgm:t>
    </dgm:pt>
    <dgm:pt modelId="{914B09A7-7738-4D00-A901-2EAC7A83C488}" type="parTrans" cxnId="{DB6F041C-7F24-41BA-93CC-81050E844DCF}">
      <dgm:prSet/>
      <dgm:spPr/>
      <dgm:t>
        <a:bodyPr/>
        <a:lstStyle/>
        <a:p>
          <a:endParaRPr lang="es-ES"/>
        </a:p>
      </dgm:t>
    </dgm:pt>
    <dgm:pt modelId="{4D355872-2ECB-4FF2-A01F-26E187958651}" type="sibTrans" cxnId="{DB6F041C-7F24-41BA-93CC-81050E844DCF}">
      <dgm:prSet/>
      <dgm:spPr/>
      <dgm:t>
        <a:bodyPr/>
        <a:lstStyle/>
        <a:p>
          <a:r>
            <a:rPr lang="es-ES" dirty="0"/>
            <a:t>WP-2.1.4</a:t>
          </a:r>
        </a:p>
      </dgm:t>
    </dgm:pt>
    <dgm:pt modelId="{6B3465E0-8081-480E-88F7-809DEAB506FF}">
      <dgm:prSet phldr="0"/>
      <dgm:spPr>
        <a:solidFill>
          <a:schemeClr val="tx1">
            <a:lumMod val="75000"/>
            <a:lumOff val="25000"/>
          </a:schemeClr>
        </a:solidFill>
      </dgm:spPr>
      <dgm:t>
        <a:bodyPr/>
        <a:lstStyle/>
        <a:p>
          <a:pPr rtl="0"/>
          <a:r>
            <a:rPr lang="es-ES" dirty="0" err="1">
              <a:latin typeface="Aptos Display" panose="02110004020202020204"/>
            </a:rPr>
            <a:t>Ground</a:t>
          </a:r>
          <a:r>
            <a:rPr lang="es-ES" dirty="0">
              <a:latin typeface="Aptos Display" panose="02110004020202020204"/>
            </a:rPr>
            <a:t> </a:t>
          </a:r>
          <a:r>
            <a:rPr lang="es-ES" dirty="0" err="1">
              <a:latin typeface="Aptos Display" panose="02110004020202020204"/>
            </a:rPr>
            <a:t>Segment</a:t>
          </a:r>
          <a:endParaRPr lang="es-ES" dirty="0">
            <a:latin typeface="Aptos Display" panose="02110004020202020204"/>
          </a:endParaRPr>
        </a:p>
      </dgm:t>
    </dgm:pt>
    <dgm:pt modelId="{12AB4C18-6106-4F02-9F45-8E6CD0896156}" type="parTrans" cxnId="{8EE61E53-BC0C-4E4C-8E52-5649127B15B9}">
      <dgm:prSet/>
      <dgm:spPr/>
      <dgm:t>
        <a:bodyPr/>
        <a:lstStyle/>
        <a:p>
          <a:endParaRPr lang="es-ES"/>
        </a:p>
      </dgm:t>
    </dgm:pt>
    <dgm:pt modelId="{2E6C12BA-BB7E-46AB-B690-4618B06D5F13}" type="sibTrans" cxnId="{8EE61E53-BC0C-4E4C-8E52-5649127B15B9}">
      <dgm:prSet/>
      <dgm:spPr/>
      <dgm:t>
        <a:bodyPr/>
        <a:lstStyle/>
        <a:p>
          <a:r>
            <a:rPr lang="es-ES" dirty="0"/>
            <a:t>WP - 2</a:t>
          </a:r>
        </a:p>
      </dgm:t>
    </dgm:pt>
    <dgm:pt modelId="{23703C9E-31BB-4D5D-A8E4-2E69F14ECEC1}">
      <dgm:prSet phldr="0"/>
      <dgm:spPr>
        <a:solidFill>
          <a:schemeClr val="bg2">
            <a:lumMod val="50000"/>
          </a:schemeClr>
        </a:solidFill>
      </dgm:spPr>
      <dgm:t>
        <a:bodyPr/>
        <a:lstStyle/>
        <a:p>
          <a:pPr rtl="0"/>
          <a:r>
            <a:rPr lang="es-ES" dirty="0" err="1">
              <a:latin typeface="Aptos Display" panose="02110004020202020204"/>
            </a:rPr>
            <a:t>Payload</a:t>
          </a:r>
          <a:r>
            <a:rPr lang="es-ES" dirty="0">
              <a:latin typeface="Aptos Display" panose="02110004020202020204"/>
            </a:rPr>
            <a:t> Control Center</a:t>
          </a:r>
        </a:p>
      </dgm:t>
    </dgm:pt>
    <dgm:pt modelId="{10F63221-D9E0-4DAA-B26D-A932F69B5953}" type="parTrans" cxnId="{9531C04D-EB82-4C4F-9F34-0D09ED89D554}">
      <dgm:prSet/>
      <dgm:spPr/>
      <dgm:t>
        <a:bodyPr/>
        <a:lstStyle/>
        <a:p>
          <a:endParaRPr lang="es-ES"/>
        </a:p>
      </dgm:t>
    </dgm:pt>
    <dgm:pt modelId="{001C0085-8C80-4F3F-A6A6-FF040CBEFA2B}" type="sibTrans" cxnId="{9531C04D-EB82-4C4F-9F34-0D09ED89D554}">
      <dgm:prSet/>
      <dgm:spPr/>
      <dgm:t>
        <a:bodyPr/>
        <a:lstStyle/>
        <a:p>
          <a:r>
            <a:rPr lang="es-ES" dirty="0"/>
            <a:t>WP-2.2</a:t>
          </a:r>
        </a:p>
      </dgm:t>
    </dgm:pt>
    <dgm:pt modelId="{3FBD4265-2031-4E42-8CE0-BCF1FD2DB1BA}">
      <dgm:prSet phldr="0"/>
      <dgm:spPr>
        <a:solidFill>
          <a:srgbClr val="00B0F0"/>
        </a:solidFill>
      </dgm:spPr>
      <dgm:t>
        <a:bodyPr/>
        <a:lstStyle/>
        <a:p>
          <a:pPr rtl="0"/>
          <a:r>
            <a:rPr lang="es-ES">
              <a:latin typeface="Aptos Display" panose="02110004020202020204"/>
            </a:rPr>
            <a:t>Data Acquisition</a:t>
          </a:r>
        </a:p>
      </dgm:t>
    </dgm:pt>
    <dgm:pt modelId="{67A454D6-A92A-4CCA-85F7-96C2CC0A7FC3}" type="parTrans" cxnId="{6425465B-4FEC-4293-9D9A-3CA7A4B7EBD8}">
      <dgm:prSet/>
      <dgm:spPr/>
      <dgm:t>
        <a:bodyPr/>
        <a:lstStyle/>
        <a:p>
          <a:endParaRPr lang="es-ES"/>
        </a:p>
      </dgm:t>
    </dgm:pt>
    <dgm:pt modelId="{246E4BE3-8070-4EFA-B02E-16858501E827}" type="sibTrans" cxnId="{6425465B-4FEC-4293-9D9A-3CA7A4B7EBD8}">
      <dgm:prSet/>
      <dgm:spPr/>
      <dgm:t>
        <a:bodyPr/>
        <a:lstStyle/>
        <a:p>
          <a:r>
            <a:rPr lang="es-ES" dirty="0"/>
            <a:t>WP-2.2.1</a:t>
          </a:r>
        </a:p>
      </dgm:t>
    </dgm:pt>
    <dgm:pt modelId="{F4353E75-18C5-4F0C-9F4D-13D7CA9ABC13}">
      <dgm:prSet phldr="0"/>
      <dgm:spPr>
        <a:solidFill>
          <a:schemeClr val="bg2">
            <a:lumMod val="50000"/>
          </a:schemeClr>
        </a:solidFill>
      </dgm:spPr>
      <dgm:t>
        <a:bodyPr/>
        <a:lstStyle/>
        <a:p>
          <a:pPr rtl="0"/>
          <a:r>
            <a:rPr lang="es-ES" dirty="0" err="1">
              <a:latin typeface="Aptos Display" panose="02110004020202020204"/>
            </a:rPr>
            <a:t>Communications</a:t>
          </a:r>
          <a:r>
            <a:rPr lang="es-ES" dirty="0">
              <a:latin typeface="Aptos Display" panose="02110004020202020204"/>
            </a:rPr>
            <a:t> </a:t>
          </a:r>
          <a:r>
            <a:rPr lang="es-ES" dirty="0" err="1">
              <a:latin typeface="Aptos Display" panose="02110004020202020204"/>
            </a:rPr>
            <a:t>Systems</a:t>
          </a:r>
          <a:endParaRPr lang="es-ES" dirty="0">
            <a:latin typeface="Aptos Display" panose="02110004020202020204"/>
          </a:endParaRPr>
        </a:p>
      </dgm:t>
    </dgm:pt>
    <dgm:pt modelId="{54C7589F-2061-4DCB-9F36-29AE53217F7D}" type="parTrans" cxnId="{2613562C-28E4-479C-921B-6A2EA9453DE8}">
      <dgm:prSet/>
      <dgm:spPr/>
      <dgm:t>
        <a:bodyPr/>
        <a:lstStyle/>
        <a:p>
          <a:endParaRPr lang="es-ES"/>
        </a:p>
      </dgm:t>
    </dgm:pt>
    <dgm:pt modelId="{20BCECF9-57A7-40D2-ABD4-D594C7BE995F}" type="sibTrans" cxnId="{2613562C-28E4-479C-921B-6A2EA9453DE8}">
      <dgm:prSet/>
      <dgm:spPr/>
      <dgm:t>
        <a:bodyPr/>
        <a:lstStyle/>
        <a:p>
          <a:r>
            <a:rPr lang="es-ES" dirty="0"/>
            <a:t>WP-2.3</a:t>
          </a:r>
        </a:p>
      </dgm:t>
    </dgm:pt>
    <dgm:pt modelId="{47EFE498-A701-4CE3-BD69-ABC7A6F6335A}" type="pres">
      <dgm:prSet presAssocID="{FF43C737-2F89-406F-8086-8BEB47A9B39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99A02B7E-5867-4A7C-A0E8-1C5909BF84E8}" type="pres">
      <dgm:prSet presAssocID="{6B3465E0-8081-480E-88F7-809DEAB506FF}" presName="hierRoot1" presStyleCnt="0">
        <dgm:presLayoutVars>
          <dgm:hierBranch val="init"/>
        </dgm:presLayoutVars>
      </dgm:prSet>
      <dgm:spPr/>
    </dgm:pt>
    <dgm:pt modelId="{693AD92C-0407-4385-A4D4-CD608FFDE77C}" type="pres">
      <dgm:prSet presAssocID="{6B3465E0-8081-480E-88F7-809DEAB506FF}" presName="rootComposite1" presStyleCnt="0"/>
      <dgm:spPr/>
    </dgm:pt>
    <dgm:pt modelId="{F6EEEB27-02CF-419C-A848-03392C9ADF5B}" type="pres">
      <dgm:prSet presAssocID="{6B3465E0-8081-480E-88F7-809DEAB506FF}" presName="rootText1" presStyleLbl="node0" presStyleIdx="0" presStyleCnt="1">
        <dgm:presLayoutVars>
          <dgm:chMax/>
          <dgm:chPref val="3"/>
        </dgm:presLayoutVars>
      </dgm:prSet>
      <dgm:spPr/>
    </dgm:pt>
    <dgm:pt modelId="{AAE447A8-DA44-4CCD-B44F-F329F19E4FC0}" type="pres">
      <dgm:prSet presAssocID="{6B3465E0-8081-480E-88F7-809DEAB506FF}" presName="titleText1" presStyleLbl="fgAcc0" presStyleIdx="0" presStyleCnt="1">
        <dgm:presLayoutVars>
          <dgm:chMax val="0"/>
          <dgm:chPref val="0"/>
        </dgm:presLayoutVars>
      </dgm:prSet>
      <dgm:spPr/>
    </dgm:pt>
    <dgm:pt modelId="{AE610F59-9A2E-4AC4-8052-E3EF05B2F194}" type="pres">
      <dgm:prSet presAssocID="{6B3465E0-8081-480E-88F7-809DEAB506FF}" presName="rootConnector1" presStyleLbl="node1" presStyleIdx="0" presStyleCnt="10"/>
      <dgm:spPr/>
    </dgm:pt>
    <dgm:pt modelId="{85DB8C7B-D69C-42EE-8FB2-CBE7F19DDEAA}" type="pres">
      <dgm:prSet presAssocID="{6B3465E0-8081-480E-88F7-809DEAB506FF}" presName="hierChild2" presStyleCnt="0"/>
      <dgm:spPr/>
    </dgm:pt>
    <dgm:pt modelId="{B6288690-9525-4D2A-B1AB-C7AEE2D5D731}" type="pres">
      <dgm:prSet presAssocID="{FDA5DEB7-1E8C-4527-A1FE-53E3FFE3F8AF}" presName="Name37" presStyleLbl="parChTrans1D2" presStyleIdx="0" presStyleCnt="3"/>
      <dgm:spPr/>
    </dgm:pt>
    <dgm:pt modelId="{05175796-F0CB-4AC1-B7EF-2494242B9B26}" type="pres">
      <dgm:prSet presAssocID="{C0E17E14-A663-49B5-BEF8-B222A55ED6DB}" presName="hierRoot2" presStyleCnt="0">
        <dgm:presLayoutVars>
          <dgm:hierBranch val="init"/>
        </dgm:presLayoutVars>
      </dgm:prSet>
      <dgm:spPr/>
    </dgm:pt>
    <dgm:pt modelId="{7D74DBAD-57A8-4C0D-9076-A8370D8A9686}" type="pres">
      <dgm:prSet presAssocID="{C0E17E14-A663-49B5-BEF8-B222A55ED6DB}" presName="rootComposite" presStyleCnt="0"/>
      <dgm:spPr/>
    </dgm:pt>
    <dgm:pt modelId="{1EBBE043-8F09-4E22-9D32-601AB3B0B5F7}" type="pres">
      <dgm:prSet presAssocID="{C0E17E14-A663-49B5-BEF8-B222A55ED6DB}" presName="rootText" presStyleLbl="node1" presStyleIdx="0" presStyleCnt="10">
        <dgm:presLayoutVars>
          <dgm:chMax/>
          <dgm:chPref val="3"/>
        </dgm:presLayoutVars>
      </dgm:prSet>
      <dgm:spPr/>
    </dgm:pt>
    <dgm:pt modelId="{DD0B954D-C4C5-4E74-9571-11B2C632DCC5}" type="pres">
      <dgm:prSet presAssocID="{C0E17E14-A663-49B5-BEF8-B222A55ED6DB}" presName="titleText2" presStyleLbl="fgAcc1" presStyleIdx="0" presStyleCnt="10">
        <dgm:presLayoutVars>
          <dgm:chMax val="0"/>
          <dgm:chPref val="0"/>
        </dgm:presLayoutVars>
      </dgm:prSet>
      <dgm:spPr/>
    </dgm:pt>
    <dgm:pt modelId="{846D6DF6-4D05-4510-B3AF-E3CB5505D0E6}" type="pres">
      <dgm:prSet presAssocID="{C0E17E14-A663-49B5-BEF8-B222A55ED6DB}" presName="rootConnector" presStyleLbl="node2" presStyleIdx="0" presStyleCnt="0"/>
      <dgm:spPr/>
    </dgm:pt>
    <dgm:pt modelId="{F887E18B-1275-4D63-BE7A-A26D8C4D62B2}" type="pres">
      <dgm:prSet presAssocID="{C0E17E14-A663-49B5-BEF8-B222A55ED6DB}" presName="hierChild4" presStyleCnt="0"/>
      <dgm:spPr/>
    </dgm:pt>
    <dgm:pt modelId="{806AD4F7-9C35-48D8-8477-3B0C19D442A9}" type="pres">
      <dgm:prSet presAssocID="{FDCA09AE-E3C0-4119-AEF8-DCE63AF4BFDE}" presName="Name37" presStyleLbl="parChTrans1D3" presStyleIdx="0" presStyleCnt="5"/>
      <dgm:spPr/>
    </dgm:pt>
    <dgm:pt modelId="{59D43746-2025-4C3E-8861-602D83BCB093}" type="pres">
      <dgm:prSet presAssocID="{EF38737C-149D-49CA-A698-AEF0F3D0382E}" presName="hierRoot2" presStyleCnt="0">
        <dgm:presLayoutVars>
          <dgm:hierBranch val="init"/>
        </dgm:presLayoutVars>
      </dgm:prSet>
      <dgm:spPr/>
    </dgm:pt>
    <dgm:pt modelId="{05B4239D-C101-4AA3-A60E-F189CFF9C43B}" type="pres">
      <dgm:prSet presAssocID="{EF38737C-149D-49CA-A698-AEF0F3D0382E}" presName="rootComposite" presStyleCnt="0"/>
      <dgm:spPr/>
    </dgm:pt>
    <dgm:pt modelId="{03D342B2-F27B-44A1-BB27-BD5F9197D7B5}" type="pres">
      <dgm:prSet presAssocID="{EF38737C-149D-49CA-A698-AEF0F3D0382E}" presName="rootText" presStyleLbl="node1" presStyleIdx="1" presStyleCnt="10">
        <dgm:presLayoutVars>
          <dgm:chMax/>
          <dgm:chPref val="3"/>
        </dgm:presLayoutVars>
      </dgm:prSet>
      <dgm:spPr/>
    </dgm:pt>
    <dgm:pt modelId="{6010774B-21FA-485F-951F-953F607899CC}" type="pres">
      <dgm:prSet presAssocID="{EF38737C-149D-49CA-A698-AEF0F3D0382E}" presName="titleText2" presStyleLbl="fgAcc1" presStyleIdx="1" presStyleCnt="10">
        <dgm:presLayoutVars>
          <dgm:chMax val="0"/>
          <dgm:chPref val="0"/>
        </dgm:presLayoutVars>
      </dgm:prSet>
      <dgm:spPr/>
    </dgm:pt>
    <dgm:pt modelId="{27732C40-8DB9-438B-BAFF-5F32A9753DBD}" type="pres">
      <dgm:prSet presAssocID="{EF38737C-149D-49CA-A698-AEF0F3D0382E}" presName="rootConnector" presStyleLbl="node3" presStyleIdx="0" presStyleCnt="0"/>
      <dgm:spPr/>
    </dgm:pt>
    <dgm:pt modelId="{4A821C1C-4BEE-4421-96FF-317453700F39}" type="pres">
      <dgm:prSet presAssocID="{EF38737C-149D-49CA-A698-AEF0F3D0382E}" presName="hierChild4" presStyleCnt="0"/>
      <dgm:spPr/>
    </dgm:pt>
    <dgm:pt modelId="{82E28D62-F3EC-4166-9282-AFCA9C77A162}" type="pres">
      <dgm:prSet presAssocID="{EF38737C-149D-49CA-A698-AEF0F3D0382E}" presName="hierChild5" presStyleCnt="0"/>
      <dgm:spPr/>
    </dgm:pt>
    <dgm:pt modelId="{3213B4AE-0B21-41E4-A83E-2BA7F2B08B5E}" type="pres">
      <dgm:prSet presAssocID="{694316BA-936B-424E-B875-7C53C76D5FB3}" presName="Name37" presStyleLbl="parChTrans1D3" presStyleIdx="1" presStyleCnt="5"/>
      <dgm:spPr/>
    </dgm:pt>
    <dgm:pt modelId="{ABBC81B8-5CBE-4683-841B-04DB848332E0}" type="pres">
      <dgm:prSet presAssocID="{287AB954-AFE4-4BD5-BF22-3086B2AE1BD3}" presName="hierRoot2" presStyleCnt="0">
        <dgm:presLayoutVars>
          <dgm:hierBranch val="init"/>
        </dgm:presLayoutVars>
      </dgm:prSet>
      <dgm:spPr/>
    </dgm:pt>
    <dgm:pt modelId="{F44BB655-E58E-4428-988E-71461C5505E2}" type="pres">
      <dgm:prSet presAssocID="{287AB954-AFE4-4BD5-BF22-3086B2AE1BD3}" presName="rootComposite" presStyleCnt="0"/>
      <dgm:spPr/>
    </dgm:pt>
    <dgm:pt modelId="{99915612-EE03-4B08-B2CA-5651BF508065}" type="pres">
      <dgm:prSet presAssocID="{287AB954-AFE4-4BD5-BF22-3086B2AE1BD3}" presName="rootText" presStyleLbl="node1" presStyleIdx="2" presStyleCnt="10">
        <dgm:presLayoutVars>
          <dgm:chMax/>
          <dgm:chPref val="3"/>
        </dgm:presLayoutVars>
      </dgm:prSet>
      <dgm:spPr/>
    </dgm:pt>
    <dgm:pt modelId="{22BE44D6-19C2-44ED-A4FF-6AAD5AF45C5C}" type="pres">
      <dgm:prSet presAssocID="{287AB954-AFE4-4BD5-BF22-3086B2AE1BD3}" presName="titleText2" presStyleLbl="fgAcc1" presStyleIdx="2" presStyleCnt="10">
        <dgm:presLayoutVars>
          <dgm:chMax val="0"/>
          <dgm:chPref val="0"/>
        </dgm:presLayoutVars>
      </dgm:prSet>
      <dgm:spPr/>
    </dgm:pt>
    <dgm:pt modelId="{C27A2AEE-FAC8-4A6F-9993-D6039B7BD2D3}" type="pres">
      <dgm:prSet presAssocID="{287AB954-AFE4-4BD5-BF22-3086B2AE1BD3}" presName="rootConnector" presStyleLbl="node3" presStyleIdx="0" presStyleCnt="0"/>
      <dgm:spPr/>
    </dgm:pt>
    <dgm:pt modelId="{F6499DBA-44B5-451D-94CC-3895DBB268EF}" type="pres">
      <dgm:prSet presAssocID="{287AB954-AFE4-4BD5-BF22-3086B2AE1BD3}" presName="hierChild4" presStyleCnt="0"/>
      <dgm:spPr/>
    </dgm:pt>
    <dgm:pt modelId="{9454B102-9619-4E9B-AEE3-BB947C685F65}" type="pres">
      <dgm:prSet presAssocID="{62509C9D-7741-4751-B3F2-03CFA6965FB7}" presName="Name37" presStyleLbl="parChTrans1D4" presStyleIdx="0" presStyleCnt="2"/>
      <dgm:spPr/>
    </dgm:pt>
    <dgm:pt modelId="{5E34DE36-2452-477E-AEA2-3E06C405C73B}" type="pres">
      <dgm:prSet presAssocID="{CB9D33CE-237F-4DF1-A0B4-257ED5423166}" presName="hierRoot2" presStyleCnt="0">
        <dgm:presLayoutVars>
          <dgm:hierBranch val="init"/>
        </dgm:presLayoutVars>
      </dgm:prSet>
      <dgm:spPr/>
    </dgm:pt>
    <dgm:pt modelId="{32B57DCB-224B-41A5-A3A3-909E6CAFE375}" type="pres">
      <dgm:prSet presAssocID="{CB9D33CE-237F-4DF1-A0B4-257ED5423166}" presName="rootComposite" presStyleCnt="0"/>
      <dgm:spPr/>
    </dgm:pt>
    <dgm:pt modelId="{5F8D00E6-A80B-4B56-9341-B2F1B8FBC23B}" type="pres">
      <dgm:prSet presAssocID="{CB9D33CE-237F-4DF1-A0B4-257ED5423166}" presName="rootText" presStyleLbl="node1" presStyleIdx="3" presStyleCnt="10">
        <dgm:presLayoutVars>
          <dgm:chMax/>
          <dgm:chPref val="3"/>
        </dgm:presLayoutVars>
      </dgm:prSet>
      <dgm:spPr/>
    </dgm:pt>
    <dgm:pt modelId="{8415E8C5-DC3A-4193-B55E-0A826E92AE9B}" type="pres">
      <dgm:prSet presAssocID="{CB9D33CE-237F-4DF1-A0B4-257ED5423166}" presName="titleText2" presStyleLbl="fgAcc1" presStyleIdx="3" presStyleCnt="10">
        <dgm:presLayoutVars>
          <dgm:chMax val="0"/>
          <dgm:chPref val="0"/>
        </dgm:presLayoutVars>
      </dgm:prSet>
      <dgm:spPr/>
    </dgm:pt>
    <dgm:pt modelId="{910647A9-D196-4D30-9A60-20E1AC4DDFBD}" type="pres">
      <dgm:prSet presAssocID="{CB9D33CE-237F-4DF1-A0B4-257ED5423166}" presName="rootConnector" presStyleLbl="node4" presStyleIdx="0" presStyleCnt="0"/>
      <dgm:spPr/>
    </dgm:pt>
    <dgm:pt modelId="{A419FB5A-65D8-4131-9D71-DE4368BD3EB2}" type="pres">
      <dgm:prSet presAssocID="{CB9D33CE-237F-4DF1-A0B4-257ED5423166}" presName="hierChild4" presStyleCnt="0"/>
      <dgm:spPr/>
    </dgm:pt>
    <dgm:pt modelId="{2356AC19-6C31-46D3-B5FA-FFE3778192AC}" type="pres">
      <dgm:prSet presAssocID="{CB9D33CE-237F-4DF1-A0B4-257ED5423166}" presName="hierChild5" presStyleCnt="0"/>
      <dgm:spPr/>
    </dgm:pt>
    <dgm:pt modelId="{AA24EBA0-09F4-4C51-8FB7-7692D5003120}" type="pres">
      <dgm:prSet presAssocID="{1EC03348-5EBF-4CF6-B666-7086D8253C70}" presName="Name37" presStyleLbl="parChTrans1D4" presStyleIdx="1" presStyleCnt="2"/>
      <dgm:spPr/>
    </dgm:pt>
    <dgm:pt modelId="{0B45B3A7-1918-4E35-B2BE-AFA3BE2C9D4A}" type="pres">
      <dgm:prSet presAssocID="{EDD70DF7-2C9A-4843-BD7F-7468D5FC5AC5}" presName="hierRoot2" presStyleCnt="0">
        <dgm:presLayoutVars>
          <dgm:hierBranch val="init"/>
        </dgm:presLayoutVars>
      </dgm:prSet>
      <dgm:spPr/>
    </dgm:pt>
    <dgm:pt modelId="{DF7844F3-BD01-4B66-B85E-18B9F6431456}" type="pres">
      <dgm:prSet presAssocID="{EDD70DF7-2C9A-4843-BD7F-7468D5FC5AC5}" presName="rootComposite" presStyleCnt="0"/>
      <dgm:spPr/>
    </dgm:pt>
    <dgm:pt modelId="{49E706F4-F03F-432D-83C0-FA01338CF522}" type="pres">
      <dgm:prSet presAssocID="{EDD70DF7-2C9A-4843-BD7F-7468D5FC5AC5}" presName="rootText" presStyleLbl="node1" presStyleIdx="4" presStyleCnt="10">
        <dgm:presLayoutVars>
          <dgm:chMax/>
          <dgm:chPref val="3"/>
        </dgm:presLayoutVars>
      </dgm:prSet>
      <dgm:spPr/>
    </dgm:pt>
    <dgm:pt modelId="{C438C6F3-4E69-4989-81C0-8B535EBB3D11}" type="pres">
      <dgm:prSet presAssocID="{EDD70DF7-2C9A-4843-BD7F-7468D5FC5AC5}" presName="titleText2" presStyleLbl="fgAcc1" presStyleIdx="4" presStyleCnt="10">
        <dgm:presLayoutVars>
          <dgm:chMax val="0"/>
          <dgm:chPref val="0"/>
        </dgm:presLayoutVars>
      </dgm:prSet>
      <dgm:spPr/>
    </dgm:pt>
    <dgm:pt modelId="{30522BC5-457A-45FB-A54B-ED6AD8572D07}" type="pres">
      <dgm:prSet presAssocID="{EDD70DF7-2C9A-4843-BD7F-7468D5FC5AC5}" presName="rootConnector" presStyleLbl="node4" presStyleIdx="0" presStyleCnt="0"/>
      <dgm:spPr/>
    </dgm:pt>
    <dgm:pt modelId="{E425DF66-A219-4B87-AB93-31F898D2923F}" type="pres">
      <dgm:prSet presAssocID="{EDD70DF7-2C9A-4843-BD7F-7468D5FC5AC5}" presName="hierChild4" presStyleCnt="0"/>
      <dgm:spPr/>
    </dgm:pt>
    <dgm:pt modelId="{A5A56B3E-774B-44EB-86CD-8C1175D07181}" type="pres">
      <dgm:prSet presAssocID="{EDD70DF7-2C9A-4843-BD7F-7468D5FC5AC5}" presName="hierChild5" presStyleCnt="0"/>
      <dgm:spPr/>
    </dgm:pt>
    <dgm:pt modelId="{AD9CA63C-8C78-4C21-BD29-324872ECE11B}" type="pres">
      <dgm:prSet presAssocID="{287AB954-AFE4-4BD5-BF22-3086B2AE1BD3}" presName="hierChild5" presStyleCnt="0"/>
      <dgm:spPr/>
    </dgm:pt>
    <dgm:pt modelId="{B1324A81-2A38-474C-8C92-29CE76DEA60B}" type="pres">
      <dgm:prSet presAssocID="{1B0FD651-718C-4EDE-B5C8-D98C4FFAF241}" presName="Name37" presStyleLbl="parChTrans1D3" presStyleIdx="2" presStyleCnt="5"/>
      <dgm:spPr/>
    </dgm:pt>
    <dgm:pt modelId="{B3426563-27F4-4692-9853-FAB0E95CC000}" type="pres">
      <dgm:prSet presAssocID="{486AD9FF-8778-47B2-BBB5-6955127F440B}" presName="hierRoot2" presStyleCnt="0">
        <dgm:presLayoutVars>
          <dgm:hierBranch val="init"/>
        </dgm:presLayoutVars>
      </dgm:prSet>
      <dgm:spPr/>
    </dgm:pt>
    <dgm:pt modelId="{02AF9177-A25C-4C3A-B75C-746C410441C8}" type="pres">
      <dgm:prSet presAssocID="{486AD9FF-8778-47B2-BBB5-6955127F440B}" presName="rootComposite" presStyleCnt="0"/>
      <dgm:spPr/>
    </dgm:pt>
    <dgm:pt modelId="{88D83001-8C26-4042-8B31-1A6B7F47C3E7}" type="pres">
      <dgm:prSet presAssocID="{486AD9FF-8778-47B2-BBB5-6955127F440B}" presName="rootText" presStyleLbl="node1" presStyleIdx="5" presStyleCnt="10">
        <dgm:presLayoutVars>
          <dgm:chMax/>
          <dgm:chPref val="3"/>
        </dgm:presLayoutVars>
      </dgm:prSet>
      <dgm:spPr/>
    </dgm:pt>
    <dgm:pt modelId="{B2F88298-9B69-4F80-BD58-45D9CA535E8E}" type="pres">
      <dgm:prSet presAssocID="{486AD9FF-8778-47B2-BBB5-6955127F440B}" presName="titleText2" presStyleLbl="fgAcc1" presStyleIdx="5" presStyleCnt="10">
        <dgm:presLayoutVars>
          <dgm:chMax val="0"/>
          <dgm:chPref val="0"/>
        </dgm:presLayoutVars>
      </dgm:prSet>
      <dgm:spPr/>
    </dgm:pt>
    <dgm:pt modelId="{F1CA54A4-367C-47E2-BB95-463206E6163F}" type="pres">
      <dgm:prSet presAssocID="{486AD9FF-8778-47B2-BBB5-6955127F440B}" presName="rootConnector" presStyleLbl="node3" presStyleIdx="0" presStyleCnt="0"/>
      <dgm:spPr/>
    </dgm:pt>
    <dgm:pt modelId="{E6C09E6C-F332-4E86-B02E-72CF803B7DD7}" type="pres">
      <dgm:prSet presAssocID="{486AD9FF-8778-47B2-BBB5-6955127F440B}" presName="hierChild4" presStyleCnt="0"/>
      <dgm:spPr/>
    </dgm:pt>
    <dgm:pt modelId="{18FEE22B-A129-4B9C-9D28-76D882B9C96C}" type="pres">
      <dgm:prSet presAssocID="{486AD9FF-8778-47B2-BBB5-6955127F440B}" presName="hierChild5" presStyleCnt="0"/>
      <dgm:spPr/>
    </dgm:pt>
    <dgm:pt modelId="{06C1A145-4698-41BB-A699-ACB88E909C60}" type="pres">
      <dgm:prSet presAssocID="{914B09A7-7738-4D00-A901-2EAC7A83C488}" presName="Name37" presStyleLbl="parChTrans1D3" presStyleIdx="3" presStyleCnt="5"/>
      <dgm:spPr/>
    </dgm:pt>
    <dgm:pt modelId="{8A882699-F058-427F-869D-5BE5ADEFCA14}" type="pres">
      <dgm:prSet presAssocID="{51615CD4-4D69-4F7E-B499-70E2745B07E4}" presName="hierRoot2" presStyleCnt="0">
        <dgm:presLayoutVars>
          <dgm:hierBranch val="init"/>
        </dgm:presLayoutVars>
      </dgm:prSet>
      <dgm:spPr/>
    </dgm:pt>
    <dgm:pt modelId="{FE9EA849-43CB-42D9-AA3C-661B555B91FE}" type="pres">
      <dgm:prSet presAssocID="{51615CD4-4D69-4F7E-B499-70E2745B07E4}" presName="rootComposite" presStyleCnt="0"/>
      <dgm:spPr/>
    </dgm:pt>
    <dgm:pt modelId="{361FAB07-A4AE-42F6-8A35-010CB074D1BB}" type="pres">
      <dgm:prSet presAssocID="{51615CD4-4D69-4F7E-B499-70E2745B07E4}" presName="rootText" presStyleLbl="node1" presStyleIdx="6" presStyleCnt="10">
        <dgm:presLayoutVars>
          <dgm:chMax/>
          <dgm:chPref val="3"/>
        </dgm:presLayoutVars>
      </dgm:prSet>
      <dgm:spPr/>
    </dgm:pt>
    <dgm:pt modelId="{2F5300D4-4964-428C-B528-A3F666B44117}" type="pres">
      <dgm:prSet presAssocID="{51615CD4-4D69-4F7E-B499-70E2745B07E4}" presName="titleText2" presStyleLbl="fgAcc1" presStyleIdx="6" presStyleCnt="10">
        <dgm:presLayoutVars>
          <dgm:chMax val="0"/>
          <dgm:chPref val="0"/>
        </dgm:presLayoutVars>
      </dgm:prSet>
      <dgm:spPr/>
    </dgm:pt>
    <dgm:pt modelId="{659F430D-845E-4FEC-BE21-56D4F53B9FEA}" type="pres">
      <dgm:prSet presAssocID="{51615CD4-4D69-4F7E-B499-70E2745B07E4}" presName="rootConnector" presStyleLbl="node3" presStyleIdx="0" presStyleCnt="0"/>
      <dgm:spPr/>
    </dgm:pt>
    <dgm:pt modelId="{3EB1672D-6777-451A-97E2-8C45CC318678}" type="pres">
      <dgm:prSet presAssocID="{51615CD4-4D69-4F7E-B499-70E2745B07E4}" presName="hierChild4" presStyleCnt="0"/>
      <dgm:spPr/>
    </dgm:pt>
    <dgm:pt modelId="{E1FA1EAD-4877-4E5C-BFA4-42E827375034}" type="pres">
      <dgm:prSet presAssocID="{51615CD4-4D69-4F7E-B499-70E2745B07E4}" presName="hierChild5" presStyleCnt="0"/>
      <dgm:spPr/>
    </dgm:pt>
    <dgm:pt modelId="{C2C2FD2A-8D83-4E0E-AA71-20D76FA443C2}" type="pres">
      <dgm:prSet presAssocID="{C0E17E14-A663-49B5-BEF8-B222A55ED6DB}" presName="hierChild5" presStyleCnt="0"/>
      <dgm:spPr/>
    </dgm:pt>
    <dgm:pt modelId="{F95784A9-2830-4AE6-BD94-B9BB81700EF5}" type="pres">
      <dgm:prSet presAssocID="{10F63221-D9E0-4DAA-B26D-A932F69B5953}" presName="Name37" presStyleLbl="parChTrans1D2" presStyleIdx="1" presStyleCnt="3"/>
      <dgm:spPr/>
    </dgm:pt>
    <dgm:pt modelId="{A1CBEDA7-0C18-4177-8158-1AC48937595A}" type="pres">
      <dgm:prSet presAssocID="{23703C9E-31BB-4D5D-A8E4-2E69F14ECEC1}" presName="hierRoot2" presStyleCnt="0">
        <dgm:presLayoutVars>
          <dgm:hierBranch val="init"/>
        </dgm:presLayoutVars>
      </dgm:prSet>
      <dgm:spPr/>
    </dgm:pt>
    <dgm:pt modelId="{2D7C1913-0DBF-413B-98B7-49779F798DA3}" type="pres">
      <dgm:prSet presAssocID="{23703C9E-31BB-4D5D-A8E4-2E69F14ECEC1}" presName="rootComposite" presStyleCnt="0"/>
      <dgm:spPr/>
    </dgm:pt>
    <dgm:pt modelId="{AFECB1A8-A9CC-4973-9FBA-AE741E83AAC2}" type="pres">
      <dgm:prSet presAssocID="{23703C9E-31BB-4D5D-A8E4-2E69F14ECEC1}" presName="rootText" presStyleLbl="node1" presStyleIdx="7" presStyleCnt="10">
        <dgm:presLayoutVars>
          <dgm:chMax/>
          <dgm:chPref val="3"/>
        </dgm:presLayoutVars>
      </dgm:prSet>
      <dgm:spPr/>
    </dgm:pt>
    <dgm:pt modelId="{47FF0E1B-E362-47B4-9ECE-604CA6419343}" type="pres">
      <dgm:prSet presAssocID="{23703C9E-31BB-4D5D-A8E4-2E69F14ECEC1}" presName="titleText2" presStyleLbl="fgAcc1" presStyleIdx="7" presStyleCnt="10">
        <dgm:presLayoutVars>
          <dgm:chMax val="0"/>
          <dgm:chPref val="0"/>
        </dgm:presLayoutVars>
      </dgm:prSet>
      <dgm:spPr/>
    </dgm:pt>
    <dgm:pt modelId="{D63E7C06-E60B-4209-ABA8-1B0EF19E4C56}" type="pres">
      <dgm:prSet presAssocID="{23703C9E-31BB-4D5D-A8E4-2E69F14ECEC1}" presName="rootConnector" presStyleLbl="node2" presStyleIdx="0" presStyleCnt="0"/>
      <dgm:spPr/>
    </dgm:pt>
    <dgm:pt modelId="{A493CB24-938F-4D8C-960C-8FFE0AEA8847}" type="pres">
      <dgm:prSet presAssocID="{23703C9E-31BB-4D5D-A8E4-2E69F14ECEC1}" presName="hierChild4" presStyleCnt="0"/>
      <dgm:spPr/>
    </dgm:pt>
    <dgm:pt modelId="{F6A44376-E63F-4183-B9D4-EBC128C57DA8}" type="pres">
      <dgm:prSet presAssocID="{67A454D6-A92A-4CCA-85F7-96C2CC0A7FC3}" presName="Name37" presStyleLbl="parChTrans1D3" presStyleIdx="4" presStyleCnt="5"/>
      <dgm:spPr/>
    </dgm:pt>
    <dgm:pt modelId="{AFA9BE7F-D271-4DA0-9D5D-1472C31E5F6F}" type="pres">
      <dgm:prSet presAssocID="{3FBD4265-2031-4E42-8CE0-BCF1FD2DB1BA}" presName="hierRoot2" presStyleCnt="0">
        <dgm:presLayoutVars>
          <dgm:hierBranch val="init"/>
        </dgm:presLayoutVars>
      </dgm:prSet>
      <dgm:spPr/>
    </dgm:pt>
    <dgm:pt modelId="{9E60E06C-1624-4206-AAE5-BCD05FB03000}" type="pres">
      <dgm:prSet presAssocID="{3FBD4265-2031-4E42-8CE0-BCF1FD2DB1BA}" presName="rootComposite" presStyleCnt="0"/>
      <dgm:spPr/>
    </dgm:pt>
    <dgm:pt modelId="{68C8CBE3-B5A9-438F-9409-E6829DE038FB}" type="pres">
      <dgm:prSet presAssocID="{3FBD4265-2031-4E42-8CE0-BCF1FD2DB1BA}" presName="rootText" presStyleLbl="node1" presStyleIdx="8" presStyleCnt="10">
        <dgm:presLayoutVars>
          <dgm:chMax/>
          <dgm:chPref val="3"/>
        </dgm:presLayoutVars>
      </dgm:prSet>
      <dgm:spPr/>
    </dgm:pt>
    <dgm:pt modelId="{87DD7F98-CB8C-404F-BB40-15DCDF68E1C8}" type="pres">
      <dgm:prSet presAssocID="{3FBD4265-2031-4E42-8CE0-BCF1FD2DB1BA}" presName="titleText2" presStyleLbl="fgAcc1" presStyleIdx="8" presStyleCnt="10">
        <dgm:presLayoutVars>
          <dgm:chMax val="0"/>
          <dgm:chPref val="0"/>
        </dgm:presLayoutVars>
      </dgm:prSet>
      <dgm:spPr/>
    </dgm:pt>
    <dgm:pt modelId="{3998D3BA-BC09-40BB-AC3C-0BB092EBFFEF}" type="pres">
      <dgm:prSet presAssocID="{3FBD4265-2031-4E42-8CE0-BCF1FD2DB1BA}" presName="rootConnector" presStyleLbl="node3" presStyleIdx="0" presStyleCnt="0"/>
      <dgm:spPr/>
    </dgm:pt>
    <dgm:pt modelId="{89DF4C60-0EAD-4513-9AEB-2BF3A74E0FF8}" type="pres">
      <dgm:prSet presAssocID="{3FBD4265-2031-4E42-8CE0-BCF1FD2DB1BA}" presName="hierChild4" presStyleCnt="0"/>
      <dgm:spPr/>
    </dgm:pt>
    <dgm:pt modelId="{DC302322-2DF3-41B0-B156-E407A2176B0B}" type="pres">
      <dgm:prSet presAssocID="{3FBD4265-2031-4E42-8CE0-BCF1FD2DB1BA}" presName="hierChild5" presStyleCnt="0"/>
      <dgm:spPr/>
    </dgm:pt>
    <dgm:pt modelId="{65AA5AB5-AC9E-408D-87FE-29C204D021F8}" type="pres">
      <dgm:prSet presAssocID="{23703C9E-31BB-4D5D-A8E4-2E69F14ECEC1}" presName="hierChild5" presStyleCnt="0"/>
      <dgm:spPr/>
    </dgm:pt>
    <dgm:pt modelId="{C5DC5DB4-3D05-4E55-838E-D353AD504879}" type="pres">
      <dgm:prSet presAssocID="{54C7589F-2061-4DCB-9F36-29AE53217F7D}" presName="Name37" presStyleLbl="parChTrans1D2" presStyleIdx="2" presStyleCnt="3"/>
      <dgm:spPr/>
    </dgm:pt>
    <dgm:pt modelId="{EA2D1BBD-C779-4B04-A12B-9D3AE5C38889}" type="pres">
      <dgm:prSet presAssocID="{F4353E75-18C5-4F0C-9F4D-13D7CA9ABC13}" presName="hierRoot2" presStyleCnt="0">
        <dgm:presLayoutVars>
          <dgm:hierBranch val="init"/>
        </dgm:presLayoutVars>
      </dgm:prSet>
      <dgm:spPr/>
    </dgm:pt>
    <dgm:pt modelId="{CA1770F5-C589-427B-82FA-E978E69C80D5}" type="pres">
      <dgm:prSet presAssocID="{F4353E75-18C5-4F0C-9F4D-13D7CA9ABC13}" presName="rootComposite" presStyleCnt="0"/>
      <dgm:spPr/>
    </dgm:pt>
    <dgm:pt modelId="{0B4205D2-1138-447D-BF7E-B0CE7D81F6D8}" type="pres">
      <dgm:prSet presAssocID="{F4353E75-18C5-4F0C-9F4D-13D7CA9ABC13}" presName="rootText" presStyleLbl="node1" presStyleIdx="9" presStyleCnt="10">
        <dgm:presLayoutVars>
          <dgm:chMax/>
          <dgm:chPref val="3"/>
        </dgm:presLayoutVars>
      </dgm:prSet>
      <dgm:spPr/>
    </dgm:pt>
    <dgm:pt modelId="{090B9F25-9014-47BF-A604-61267742EBD4}" type="pres">
      <dgm:prSet presAssocID="{F4353E75-18C5-4F0C-9F4D-13D7CA9ABC13}" presName="titleText2" presStyleLbl="fgAcc1" presStyleIdx="9" presStyleCnt="10">
        <dgm:presLayoutVars>
          <dgm:chMax val="0"/>
          <dgm:chPref val="0"/>
        </dgm:presLayoutVars>
      </dgm:prSet>
      <dgm:spPr/>
    </dgm:pt>
    <dgm:pt modelId="{FF207488-6728-45B1-8EEB-47A137173F0A}" type="pres">
      <dgm:prSet presAssocID="{F4353E75-18C5-4F0C-9F4D-13D7CA9ABC13}" presName="rootConnector" presStyleLbl="node2" presStyleIdx="0" presStyleCnt="0"/>
      <dgm:spPr/>
    </dgm:pt>
    <dgm:pt modelId="{00D63E02-6D1B-451E-AB17-DFAE68A8CC38}" type="pres">
      <dgm:prSet presAssocID="{F4353E75-18C5-4F0C-9F4D-13D7CA9ABC13}" presName="hierChild4" presStyleCnt="0"/>
      <dgm:spPr/>
    </dgm:pt>
    <dgm:pt modelId="{57B365E3-00A8-4527-A0DE-6A47F824F2F9}" type="pres">
      <dgm:prSet presAssocID="{F4353E75-18C5-4F0C-9F4D-13D7CA9ABC13}" presName="hierChild5" presStyleCnt="0"/>
      <dgm:spPr/>
    </dgm:pt>
    <dgm:pt modelId="{8B51BC58-68DE-47BD-92ED-0EE0E9BF68AC}" type="pres">
      <dgm:prSet presAssocID="{6B3465E0-8081-480E-88F7-809DEAB506FF}" presName="hierChild3" presStyleCnt="0"/>
      <dgm:spPr/>
    </dgm:pt>
  </dgm:ptLst>
  <dgm:cxnLst>
    <dgm:cxn modelId="{4FE8D00A-25C7-4394-AE24-C985B9DDD6C3}" type="presOf" srcId="{A72A1B7B-CD94-451E-ABF9-E8E93770C2E5}" destId="{22BE44D6-19C2-44ED-A4FF-6AAD5AF45C5C}" srcOrd="0" destOrd="0" presId="urn:microsoft.com/office/officeart/2008/layout/NameandTitleOrganizationalChart"/>
    <dgm:cxn modelId="{0800A311-C7A7-4CCC-9BBB-3257AEC0BDE5}" type="presOf" srcId="{68BC7F55-C3C1-45B0-846A-762DA03AC287}" destId="{8415E8C5-DC3A-4193-B55E-0A826E92AE9B}" srcOrd="0" destOrd="0" presId="urn:microsoft.com/office/officeart/2008/layout/NameandTitleOrganizationalChart"/>
    <dgm:cxn modelId="{DB6F041C-7F24-41BA-93CC-81050E844DCF}" srcId="{C0E17E14-A663-49B5-BEF8-B222A55ED6DB}" destId="{51615CD4-4D69-4F7E-B499-70E2745B07E4}" srcOrd="3" destOrd="0" parTransId="{914B09A7-7738-4D00-A901-2EAC7A83C488}" sibTransId="{4D355872-2ECB-4FF2-A01F-26E187958651}"/>
    <dgm:cxn modelId="{FCBCD51D-7225-4ADC-889F-8E63919004EC}" type="presOf" srcId="{FDA5DEB7-1E8C-4527-A1FE-53E3FFE3F8AF}" destId="{B6288690-9525-4D2A-B1AB-C7AEE2D5D731}" srcOrd="0" destOrd="0" presId="urn:microsoft.com/office/officeart/2008/layout/NameandTitleOrganizationalChart"/>
    <dgm:cxn modelId="{8982F81F-3926-4BA8-AA44-523ED0AD808D}" type="presOf" srcId="{CB9D33CE-237F-4DF1-A0B4-257ED5423166}" destId="{910647A9-D196-4D30-9A60-20E1AC4DDFBD}" srcOrd="1" destOrd="0" presId="urn:microsoft.com/office/officeart/2008/layout/NameandTitleOrganizationalChart"/>
    <dgm:cxn modelId="{9C8F8920-CA17-4722-BCC9-A46DBD47E697}" type="presOf" srcId="{1EC03348-5EBF-4CF6-B666-7086D8253C70}" destId="{AA24EBA0-09F4-4C51-8FB7-7692D5003120}" srcOrd="0" destOrd="0" presId="urn:microsoft.com/office/officeart/2008/layout/NameandTitleOrganizationalChart"/>
    <dgm:cxn modelId="{A511FF21-1FC5-47DC-BA5F-8EB16328245F}" type="presOf" srcId="{CB9D33CE-237F-4DF1-A0B4-257ED5423166}" destId="{5F8D00E6-A80B-4B56-9341-B2F1B8FBC23B}" srcOrd="0" destOrd="0" presId="urn:microsoft.com/office/officeart/2008/layout/NameandTitleOrganizationalChart"/>
    <dgm:cxn modelId="{2613562C-28E4-479C-921B-6A2EA9453DE8}" srcId="{6B3465E0-8081-480E-88F7-809DEAB506FF}" destId="{F4353E75-18C5-4F0C-9F4D-13D7CA9ABC13}" srcOrd="2" destOrd="0" parTransId="{54C7589F-2061-4DCB-9F36-29AE53217F7D}" sibTransId="{20BCECF9-57A7-40D2-ABD4-D594C7BE995F}"/>
    <dgm:cxn modelId="{7333812D-BF3E-4D9E-8D38-3D1A5C47DC0B}" type="presOf" srcId="{1B0FD651-718C-4EDE-B5C8-D98C4FFAF241}" destId="{B1324A81-2A38-474C-8C92-29CE76DEA60B}" srcOrd="0" destOrd="0" presId="urn:microsoft.com/office/officeart/2008/layout/NameandTitleOrganizationalChart"/>
    <dgm:cxn modelId="{CDADBD35-CDF5-4D54-994A-C89687DC972B}" type="presOf" srcId="{62509C9D-7741-4751-B3F2-03CFA6965FB7}" destId="{9454B102-9619-4E9B-AEE3-BB947C685F65}" srcOrd="0" destOrd="0" presId="urn:microsoft.com/office/officeart/2008/layout/NameandTitleOrganizationalChart"/>
    <dgm:cxn modelId="{4AF21D36-66EC-447A-8C77-8CD322BFEA89}" type="presOf" srcId="{EF38737C-149D-49CA-A698-AEF0F3D0382E}" destId="{27732C40-8DB9-438B-BAFF-5F32A9753DBD}" srcOrd="1" destOrd="0" presId="urn:microsoft.com/office/officeart/2008/layout/NameandTitleOrganizationalChart"/>
    <dgm:cxn modelId="{32FE2540-E2EF-42D5-98A9-80557EE618B3}" type="presOf" srcId="{54C7589F-2061-4DCB-9F36-29AE53217F7D}" destId="{C5DC5DB4-3D05-4E55-838E-D353AD504879}" srcOrd="0" destOrd="0" presId="urn:microsoft.com/office/officeart/2008/layout/NameandTitleOrganizationalChart"/>
    <dgm:cxn modelId="{6425465B-4FEC-4293-9D9A-3CA7A4B7EBD8}" srcId="{23703C9E-31BB-4D5D-A8E4-2E69F14ECEC1}" destId="{3FBD4265-2031-4E42-8CE0-BCF1FD2DB1BA}" srcOrd="0" destOrd="0" parTransId="{67A454D6-A92A-4CCA-85F7-96C2CC0A7FC3}" sibTransId="{246E4BE3-8070-4EFA-B02E-16858501E827}"/>
    <dgm:cxn modelId="{BDEE0141-F966-445E-8256-8F8236F44E33}" type="presOf" srcId="{67A454D6-A92A-4CCA-85F7-96C2CC0A7FC3}" destId="{F6A44376-E63F-4183-B9D4-EBC128C57DA8}" srcOrd="0" destOrd="0" presId="urn:microsoft.com/office/officeart/2008/layout/NameandTitleOrganizationalChart"/>
    <dgm:cxn modelId="{FE2A1141-AF3C-414A-8D26-2FFDA1BF62AA}" type="presOf" srcId="{E3B84C77-A2A2-441B-B363-80AE8E8AF97B}" destId="{B2F88298-9B69-4F80-BD58-45D9CA535E8E}" srcOrd="0" destOrd="0" presId="urn:microsoft.com/office/officeart/2008/layout/NameandTitleOrganizationalChart"/>
    <dgm:cxn modelId="{6897D543-79B5-4786-8234-7A540F1997A0}" type="presOf" srcId="{694316BA-936B-424E-B875-7C53C76D5FB3}" destId="{3213B4AE-0B21-41E4-A83E-2BA7F2B08B5E}" srcOrd="0" destOrd="0" presId="urn:microsoft.com/office/officeart/2008/layout/NameandTitleOrganizationalChart"/>
    <dgm:cxn modelId="{EBD1A769-D7AE-449D-93BA-FE35A3E70548}" type="presOf" srcId="{EDD70DF7-2C9A-4843-BD7F-7468D5FC5AC5}" destId="{30522BC5-457A-45FB-A54B-ED6AD8572D07}" srcOrd="1" destOrd="0" presId="urn:microsoft.com/office/officeart/2008/layout/NameandTitleOrganizationalChart"/>
    <dgm:cxn modelId="{E01AE069-49FB-4927-81DB-DD51D128854E}" srcId="{C0E17E14-A663-49B5-BEF8-B222A55ED6DB}" destId="{EF38737C-149D-49CA-A698-AEF0F3D0382E}" srcOrd="0" destOrd="0" parTransId="{FDCA09AE-E3C0-4119-AEF8-DCE63AF4BFDE}" sibTransId="{D78421CF-6284-4118-B9CE-99B6A44DA8EC}"/>
    <dgm:cxn modelId="{F5F3686A-5192-4BF3-921B-EAD56FBCC48F}" type="presOf" srcId="{001C0085-8C80-4F3F-A6A6-FF040CBEFA2B}" destId="{47FF0E1B-E362-47B4-9ECE-604CA6419343}" srcOrd="0" destOrd="0" presId="urn:microsoft.com/office/officeart/2008/layout/NameandTitleOrganizationalChart"/>
    <dgm:cxn modelId="{0D8B684B-5F32-474B-A030-BD416440EE59}" type="presOf" srcId="{246E4BE3-8070-4EFA-B02E-16858501E827}" destId="{87DD7F98-CB8C-404F-BB40-15DCDF68E1C8}" srcOrd="0" destOrd="0" presId="urn:microsoft.com/office/officeart/2008/layout/NameandTitleOrganizationalChart"/>
    <dgm:cxn modelId="{6A7C194C-AB43-4107-A303-630719A81DC7}" type="presOf" srcId="{5B4EEF78-4278-4740-B7D8-7598807B3171}" destId="{DD0B954D-C4C5-4E74-9571-11B2C632DCC5}" srcOrd="0" destOrd="0" presId="urn:microsoft.com/office/officeart/2008/layout/NameandTitleOrganizationalChart"/>
    <dgm:cxn modelId="{62AF196C-62B3-432C-BA05-53F34FCDB6A7}" type="presOf" srcId="{287AB954-AFE4-4BD5-BF22-3086B2AE1BD3}" destId="{C27A2AEE-FAC8-4A6F-9993-D6039B7BD2D3}" srcOrd="1" destOrd="0" presId="urn:microsoft.com/office/officeart/2008/layout/NameandTitleOrganizationalChart"/>
    <dgm:cxn modelId="{9531C04D-EB82-4C4F-9F34-0D09ED89D554}" srcId="{6B3465E0-8081-480E-88F7-809DEAB506FF}" destId="{23703C9E-31BB-4D5D-A8E4-2E69F14ECEC1}" srcOrd="1" destOrd="0" parTransId="{10F63221-D9E0-4DAA-B26D-A932F69B5953}" sibTransId="{001C0085-8C80-4F3F-A6A6-FF040CBEFA2B}"/>
    <dgm:cxn modelId="{A94DE66E-76B3-4AAF-A855-205DCBD7E4A6}" type="presOf" srcId="{10F63221-D9E0-4DAA-B26D-A932F69B5953}" destId="{F95784A9-2830-4AE6-BD94-B9BB81700EF5}" srcOrd="0" destOrd="0" presId="urn:microsoft.com/office/officeart/2008/layout/NameandTitleOrganizationalChart"/>
    <dgm:cxn modelId="{8EE61E53-BC0C-4E4C-8E52-5649127B15B9}" srcId="{FF43C737-2F89-406F-8086-8BEB47A9B390}" destId="{6B3465E0-8081-480E-88F7-809DEAB506FF}" srcOrd="0" destOrd="0" parTransId="{12AB4C18-6106-4F02-9F45-8E6CD0896156}" sibTransId="{2E6C12BA-BB7E-46AB-B690-4618B06D5F13}"/>
    <dgm:cxn modelId="{ECC22E73-22A9-4257-8B0D-5058DD48F103}" type="presOf" srcId="{BCAE389C-5756-4294-8A1A-11346A1BEE59}" destId="{C438C6F3-4E69-4989-81C0-8B535EBB3D11}" srcOrd="0" destOrd="0" presId="urn:microsoft.com/office/officeart/2008/layout/NameandTitleOrganizationalChart"/>
    <dgm:cxn modelId="{84F40A5A-76F4-4C1C-A500-9901399F6B58}" type="presOf" srcId="{914B09A7-7738-4D00-A901-2EAC7A83C488}" destId="{06C1A145-4698-41BB-A699-ACB88E909C60}" srcOrd="0" destOrd="0" presId="urn:microsoft.com/office/officeart/2008/layout/NameandTitleOrganizationalChart"/>
    <dgm:cxn modelId="{672C917C-FCE7-4B2D-BA6F-18B0A8B67887}" type="presOf" srcId="{23703C9E-31BB-4D5D-A8E4-2E69F14ECEC1}" destId="{AFECB1A8-A9CC-4973-9FBA-AE741E83AAC2}" srcOrd="0" destOrd="0" presId="urn:microsoft.com/office/officeart/2008/layout/NameandTitleOrganizationalChart"/>
    <dgm:cxn modelId="{E8B4237F-0FA3-4BC7-ADBB-6FD575CDAE85}" srcId="{287AB954-AFE4-4BD5-BF22-3086B2AE1BD3}" destId="{EDD70DF7-2C9A-4843-BD7F-7468D5FC5AC5}" srcOrd="1" destOrd="0" parTransId="{1EC03348-5EBF-4CF6-B666-7086D8253C70}" sibTransId="{BCAE389C-5756-4294-8A1A-11346A1BEE59}"/>
    <dgm:cxn modelId="{FD4BB880-34E7-407C-8A99-02790F71CB84}" type="presOf" srcId="{6B3465E0-8081-480E-88F7-809DEAB506FF}" destId="{F6EEEB27-02CF-419C-A848-03392C9ADF5B}" srcOrd="0" destOrd="0" presId="urn:microsoft.com/office/officeart/2008/layout/NameandTitleOrganizationalChart"/>
    <dgm:cxn modelId="{F0C9DD87-C576-4E87-B133-DDE6A95B87F0}" type="presOf" srcId="{3FBD4265-2031-4E42-8CE0-BCF1FD2DB1BA}" destId="{3998D3BA-BC09-40BB-AC3C-0BB092EBFFEF}" srcOrd="1" destOrd="0" presId="urn:microsoft.com/office/officeart/2008/layout/NameandTitleOrganizationalChart"/>
    <dgm:cxn modelId="{065F9191-0E14-486A-B07A-A87416A0BA3C}" type="presOf" srcId="{23703C9E-31BB-4D5D-A8E4-2E69F14ECEC1}" destId="{D63E7C06-E60B-4209-ABA8-1B0EF19E4C56}" srcOrd="1" destOrd="0" presId="urn:microsoft.com/office/officeart/2008/layout/NameandTitleOrganizationalChart"/>
    <dgm:cxn modelId="{92EFA39E-6EC9-418F-B123-90F7C6DBCF47}" type="presOf" srcId="{20BCECF9-57A7-40D2-ABD4-D594C7BE995F}" destId="{090B9F25-9014-47BF-A604-61267742EBD4}" srcOrd="0" destOrd="0" presId="urn:microsoft.com/office/officeart/2008/layout/NameandTitleOrganizationalChart"/>
    <dgm:cxn modelId="{E44A1DAD-A519-40BF-8AD9-E4ED497FDD21}" type="presOf" srcId="{FF43C737-2F89-406F-8086-8BEB47A9B390}" destId="{47EFE498-A701-4CE3-BD69-ABC7A6F6335A}" srcOrd="0" destOrd="0" presId="urn:microsoft.com/office/officeart/2008/layout/NameandTitleOrganizationalChart"/>
    <dgm:cxn modelId="{A27CE7AD-4C01-4D41-B516-7971BF3427D9}" type="presOf" srcId="{C0E17E14-A663-49B5-BEF8-B222A55ED6DB}" destId="{846D6DF6-4D05-4510-B3AF-E3CB5505D0E6}" srcOrd="1" destOrd="0" presId="urn:microsoft.com/office/officeart/2008/layout/NameandTitleOrganizationalChart"/>
    <dgm:cxn modelId="{3C432BAE-AE53-4A9B-9E38-4FA0251957AB}" srcId="{C0E17E14-A663-49B5-BEF8-B222A55ED6DB}" destId="{287AB954-AFE4-4BD5-BF22-3086B2AE1BD3}" srcOrd="1" destOrd="0" parTransId="{694316BA-936B-424E-B875-7C53C76D5FB3}" sibTransId="{A72A1B7B-CD94-451E-ABF9-E8E93770C2E5}"/>
    <dgm:cxn modelId="{594C67B4-0180-49F1-9688-00DD330CFC35}" type="presOf" srcId="{2E6C12BA-BB7E-46AB-B690-4618B06D5F13}" destId="{AAE447A8-DA44-4CCD-B44F-F329F19E4FC0}" srcOrd="0" destOrd="0" presId="urn:microsoft.com/office/officeart/2008/layout/NameandTitleOrganizationalChart"/>
    <dgm:cxn modelId="{2E157ABA-2ACC-427B-94E9-920B29496E52}" type="presOf" srcId="{287AB954-AFE4-4BD5-BF22-3086B2AE1BD3}" destId="{99915612-EE03-4B08-B2CA-5651BF508065}" srcOrd="0" destOrd="0" presId="urn:microsoft.com/office/officeart/2008/layout/NameandTitleOrganizationalChart"/>
    <dgm:cxn modelId="{24CA73BD-4718-4F6C-B447-8C7B26EDA235}" type="presOf" srcId="{3FBD4265-2031-4E42-8CE0-BCF1FD2DB1BA}" destId="{68C8CBE3-B5A9-438F-9409-E6829DE038FB}" srcOrd="0" destOrd="0" presId="urn:microsoft.com/office/officeart/2008/layout/NameandTitleOrganizationalChart"/>
    <dgm:cxn modelId="{5F23A2BF-8C00-437C-953A-B0AFCE0A5601}" type="presOf" srcId="{EF38737C-149D-49CA-A698-AEF0F3D0382E}" destId="{03D342B2-F27B-44A1-BB27-BD5F9197D7B5}" srcOrd="0" destOrd="0" presId="urn:microsoft.com/office/officeart/2008/layout/NameandTitleOrganizationalChart"/>
    <dgm:cxn modelId="{8517E6BF-652F-478A-BACD-E5E496B42E46}" srcId="{C0E17E14-A663-49B5-BEF8-B222A55ED6DB}" destId="{486AD9FF-8778-47B2-BBB5-6955127F440B}" srcOrd="2" destOrd="0" parTransId="{1B0FD651-718C-4EDE-B5C8-D98C4FFAF241}" sibTransId="{E3B84C77-A2A2-441B-B363-80AE8E8AF97B}"/>
    <dgm:cxn modelId="{7ECFEAC1-6A3F-4754-835A-B23DFD79D526}" type="presOf" srcId="{486AD9FF-8778-47B2-BBB5-6955127F440B}" destId="{F1CA54A4-367C-47E2-BB95-463206E6163F}" srcOrd="1" destOrd="0" presId="urn:microsoft.com/office/officeart/2008/layout/NameandTitleOrganizationalChart"/>
    <dgm:cxn modelId="{2F9FE0C2-8966-4D8D-B720-FC13FC3B55B4}" type="presOf" srcId="{51615CD4-4D69-4F7E-B499-70E2745B07E4}" destId="{659F430D-845E-4FEC-BE21-56D4F53B9FEA}" srcOrd="1" destOrd="0" presId="urn:microsoft.com/office/officeart/2008/layout/NameandTitleOrganizationalChart"/>
    <dgm:cxn modelId="{B6CEC3C3-773C-4E7E-8A57-56A72A67A8A5}" srcId="{287AB954-AFE4-4BD5-BF22-3086B2AE1BD3}" destId="{CB9D33CE-237F-4DF1-A0B4-257ED5423166}" srcOrd="0" destOrd="0" parTransId="{62509C9D-7741-4751-B3F2-03CFA6965FB7}" sibTransId="{68BC7F55-C3C1-45B0-846A-762DA03AC287}"/>
    <dgm:cxn modelId="{1C3FECC6-FCEA-4200-81EC-3EAE8D929A09}" type="presOf" srcId="{F4353E75-18C5-4F0C-9F4D-13D7CA9ABC13}" destId="{0B4205D2-1138-447D-BF7E-B0CE7D81F6D8}" srcOrd="0" destOrd="0" presId="urn:microsoft.com/office/officeart/2008/layout/NameandTitleOrganizationalChart"/>
    <dgm:cxn modelId="{47400CC8-77DE-412D-B0EA-ADDFEE4C8060}" type="presOf" srcId="{51615CD4-4D69-4F7E-B499-70E2745B07E4}" destId="{361FAB07-A4AE-42F6-8A35-010CB074D1BB}" srcOrd="0" destOrd="0" presId="urn:microsoft.com/office/officeart/2008/layout/NameandTitleOrganizationalChart"/>
    <dgm:cxn modelId="{E297C4D9-3AB9-42B7-AEB9-224221275DE5}" type="presOf" srcId="{D78421CF-6284-4118-B9CE-99B6A44DA8EC}" destId="{6010774B-21FA-485F-951F-953F607899CC}" srcOrd="0" destOrd="0" presId="urn:microsoft.com/office/officeart/2008/layout/NameandTitleOrganizationalChart"/>
    <dgm:cxn modelId="{821259DB-D386-4922-B7AE-DC025CC011E8}" type="presOf" srcId="{4D355872-2ECB-4FF2-A01F-26E187958651}" destId="{2F5300D4-4964-428C-B528-A3F666B44117}" srcOrd="0" destOrd="0" presId="urn:microsoft.com/office/officeart/2008/layout/NameandTitleOrganizationalChart"/>
    <dgm:cxn modelId="{C448B4DE-6715-4CF2-B489-D81121A5CD15}" type="presOf" srcId="{6B3465E0-8081-480E-88F7-809DEAB506FF}" destId="{AE610F59-9A2E-4AC4-8052-E3EF05B2F194}" srcOrd="1" destOrd="0" presId="urn:microsoft.com/office/officeart/2008/layout/NameandTitleOrganizationalChart"/>
    <dgm:cxn modelId="{BD5417EB-42B5-40F7-AEE8-E9EB743B9D12}" type="presOf" srcId="{486AD9FF-8778-47B2-BBB5-6955127F440B}" destId="{88D83001-8C26-4042-8B31-1A6B7F47C3E7}" srcOrd="0" destOrd="0" presId="urn:microsoft.com/office/officeart/2008/layout/NameandTitleOrganizationalChart"/>
    <dgm:cxn modelId="{6525EFEB-48C3-4F8A-9592-FB75E891998D}" type="presOf" srcId="{EDD70DF7-2C9A-4843-BD7F-7468D5FC5AC5}" destId="{49E706F4-F03F-432D-83C0-FA01338CF522}" srcOrd="0" destOrd="0" presId="urn:microsoft.com/office/officeart/2008/layout/NameandTitleOrganizationalChart"/>
    <dgm:cxn modelId="{DC3A38EC-EFC0-4DD0-A8F2-59EE0A9C54D9}" type="presOf" srcId="{FDCA09AE-E3C0-4119-AEF8-DCE63AF4BFDE}" destId="{806AD4F7-9C35-48D8-8477-3B0C19D442A9}" srcOrd="0" destOrd="0" presId="urn:microsoft.com/office/officeart/2008/layout/NameandTitleOrganizationalChart"/>
    <dgm:cxn modelId="{68CEDBF3-5075-45E8-B369-4CA1DDD0106F}" srcId="{6B3465E0-8081-480E-88F7-809DEAB506FF}" destId="{C0E17E14-A663-49B5-BEF8-B222A55ED6DB}" srcOrd="0" destOrd="0" parTransId="{FDA5DEB7-1E8C-4527-A1FE-53E3FFE3F8AF}" sibTransId="{5B4EEF78-4278-4740-B7D8-7598807B3171}"/>
    <dgm:cxn modelId="{8EDB39FC-8768-4C19-B5AB-9B9DB0CAA2CF}" type="presOf" srcId="{C0E17E14-A663-49B5-BEF8-B222A55ED6DB}" destId="{1EBBE043-8F09-4E22-9D32-601AB3B0B5F7}" srcOrd="0" destOrd="0" presId="urn:microsoft.com/office/officeart/2008/layout/NameandTitleOrganizationalChart"/>
    <dgm:cxn modelId="{8ED99DFC-1930-4C93-8682-59A7DEE4EA2E}" type="presOf" srcId="{F4353E75-18C5-4F0C-9F4D-13D7CA9ABC13}" destId="{FF207488-6728-45B1-8EEB-47A137173F0A}" srcOrd="1" destOrd="0" presId="urn:microsoft.com/office/officeart/2008/layout/NameandTitleOrganizationalChart"/>
    <dgm:cxn modelId="{9A4CCA90-B891-467C-9557-3F2FC76571B8}" type="presParOf" srcId="{47EFE498-A701-4CE3-BD69-ABC7A6F6335A}" destId="{99A02B7E-5867-4A7C-A0E8-1C5909BF84E8}" srcOrd="0" destOrd="0" presId="urn:microsoft.com/office/officeart/2008/layout/NameandTitleOrganizationalChart"/>
    <dgm:cxn modelId="{4EF4379A-7622-428A-A690-7CCDA253F8EA}" type="presParOf" srcId="{99A02B7E-5867-4A7C-A0E8-1C5909BF84E8}" destId="{693AD92C-0407-4385-A4D4-CD608FFDE77C}" srcOrd="0" destOrd="0" presId="urn:microsoft.com/office/officeart/2008/layout/NameandTitleOrganizationalChart"/>
    <dgm:cxn modelId="{671467C7-20BD-47EF-9915-50684EFDD46F}" type="presParOf" srcId="{693AD92C-0407-4385-A4D4-CD608FFDE77C}" destId="{F6EEEB27-02CF-419C-A848-03392C9ADF5B}" srcOrd="0" destOrd="0" presId="urn:microsoft.com/office/officeart/2008/layout/NameandTitleOrganizationalChart"/>
    <dgm:cxn modelId="{9E568AE8-9870-4CE8-986C-4C66B51A9FDA}" type="presParOf" srcId="{693AD92C-0407-4385-A4D4-CD608FFDE77C}" destId="{AAE447A8-DA44-4CCD-B44F-F329F19E4FC0}" srcOrd="1" destOrd="0" presId="urn:microsoft.com/office/officeart/2008/layout/NameandTitleOrganizationalChart"/>
    <dgm:cxn modelId="{9948D37C-C90A-4FC0-B34C-11DEBD614F87}" type="presParOf" srcId="{693AD92C-0407-4385-A4D4-CD608FFDE77C}" destId="{AE610F59-9A2E-4AC4-8052-E3EF05B2F194}" srcOrd="2" destOrd="0" presId="urn:microsoft.com/office/officeart/2008/layout/NameandTitleOrganizationalChart"/>
    <dgm:cxn modelId="{B59B4CB0-378F-41DD-954C-9CAFF45E8270}" type="presParOf" srcId="{99A02B7E-5867-4A7C-A0E8-1C5909BF84E8}" destId="{85DB8C7B-D69C-42EE-8FB2-CBE7F19DDEAA}" srcOrd="1" destOrd="0" presId="urn:microsoft.com/office/officeart/2008/layout/NameandTitleOrganizationalChart"/>
    <dgm:cxn modelId="{5769975E-73F4-4177-8EE8-513209F47358}" type="presParOf" srcId="{85DB8C7B-D69C-42EE-8FB2-CBE7F19DDEAA}" destId="{B6288690-9525-4D2A-B1AB-C7AEE2D5D731}" srcOrd="0" destOrd="0" presId="urn:microsoft.com/office/officeart/2008/layout/NameandTitleOrganizationalChart"/>
    <dgm:cxn modelId="{D1B57307-C0AC-4E7F-A4B6-A010B5B0CC28}" type="presParOf" srcId="{85DB8C7B-D69C-42EE-8FB2-CBE7F19DDEAA}" destId="{05175796-F0CB-4AC1-B7EF-2494242B9B26}" srcOrd="1" destOrd="0" presId="urn:microsoft.com/office/officeart/2008/layout/NameandTitleOrganizationalChart"/>
    <dgm:cxn modelId="{B9899E2E-2E44-4AB9-A8B3-9EEF9DDA12F1}" type="presParOf" srcId="{05175796-F0CB-4AC1-B7EF-2494242B9B26}" destId="{7D74DBAD-57A8-4C0D-9076-A8370D8A9686}" srcOrd="0" destOrd="0" presId="urn:microsoft.com/office/officeart/2008/layout/NameandTitleOrganizationalChart"/>
    <dgm:cxn modelId="{9DB5311E-4866-40AF-B895-25E7174A4F5B}" type="presParOf" srcId="{7D74DBAD-57A8-4C0D-9076-A8370D8A9686}" destId="{1EBBE043-8F09-4E22-9D32-601AB3B0B5F7}" srcOrd="0" destOrd="0" presId="urn:microsoft.com/office/officeart/2008/layout/NameandTitleOrganizationalChart"/>
    <dgm:cxn modelId="{152E899E-A0FB-49B0-A12F-152F0C2382BD}" type="presParOf" srcId="{7D74DBAD-57A8-4C0D-9076-A8370D8A9686}" destId="{DD0B954D-C4C5-4E74-9571-11B2C632DCC5}" srcOrd="1" destOrd="0" presId="urn:microsoft.com/office/officeart/2008/layout/NameandTitleOrganizationalChart"/>
    <dgm:cxn modelId="{A3318463-1B9A-4F4A-8C61-937BB43B1A2F}" type="presParOf" srcId="{7D74DBAD-57A8-4C0D-9076-A8370D8A9686}" destId="{846D6DF6-4D05-4510-B3AF-E3CB5505D0E6}" srcOrd="2" destOrd="0" presId="urn:microsoft.com/office/officeart/2008/layout/NameandTitleOrganizationalChart"/>
    <dgm:cxn modelId="{6D3CFBC6-A7F0-480E-ABF3-14EDA49CC3AE}" type="presParOf" srcId="{05175796-F0CB-4AC1-B7EF-2494242B9B26}" destId="{F887E18B-1275-4D63-BE7A-A26D8C4D62B2}" srcOrd="1" destOrd="0" presId="urn:microsoft.com/office/officeart/2008/layout/NameandTitleOrganizationalChart"/>
    <dgm:cxn modelId="{E35E56BF-15C2-4A0B-BED3-75CE44E00C5A}" type="presParOf" srcId="{F887E18B-1275-4D63-BE7A-A26D8C4D62B2}" destId="{806AD4F7-9C35-48D8-8477-3B0C19D442A9}" srcOrd="0" destOrd="0" presId="urn:microsoft.com/office/officeart/2008/layout/NameandTitleOrganizationalChart"/>
    <dgm:cxn modelId="{5382821B-ABE4-413E-A6E4-3F388C6A4D8D}" type="presParOf" srcId="{F887E18B-1275-4D63-BE7A-A26D8C4D62B2}" destId="{59D43746-2025-4C3E-8861-602D83BCB093}" srcOrd="1" destOrd="0" presId="urn:microsoft.com/office/officeart/2008/layout/NameandTitleOrganizationalChart"/>
    <dgm:cxn modelId="{8B0CDF49-056B-4993-B139-5573B2F6D1DA}" type="presParOf" srcId="{59D43746-2025-4C3E-8861-602D83BCB093}" destId="{05B4239D-C101-4AA3-A60E-F189CFF9C43B}" srcOrd="0" destOrd="0" presId="urn:microsoft.com/office/officeart/2008/layout/NameandTitleOrganizationalChart"/>
    <dgm:cxn modelId="{A2BBA579-CCE0-45D9-8857-BCF864A9B7A9}" type="presParOf" srcId="{05B4239D-C101-4AA3-A60E-F189CFF9C43B}" destId="{03D342B2-F27B-44A1-BB27-BD5F9197D7B5}" srcOrd="0" destOrd="0" presId="urn:microsoft.com/office/officeart/2008/layout/NameandTitleOrganizationalChart"/>
    <dgm:cxn modelId="{81C3355D-A936-4F83-9E8C-3533D4703441}" type="presParOf" srcId="{05B4239D-C101-4AA3-A60E-F189CFF9C43B}" destId="{6010774B-21FA-485F-951F-953F607899CC}" srcOrd="1" destOrd="0" presId="urn:microsoft.com/office/officeart/2008/layout/NameandTitleOrganizationalChart"/>
    <dgm:cxn modelId="{9D36CD7D-B021-4857-963C-FC85D4E48DCB}" type="presParOf" srcId="{05B4239D-C101-4AA3-A60E-F189CFF9C43B}" destId="{27732C40-8DB9-438B-BAFF-5F32A9753DBD}" srcOrd="2" destOrd="0" presId="urn:microsoft.com/office/officeart/2008/layout/NameandTitleOrganizationalChart"/>
    <dgm:cxn modelId="{949C2EE3-7557-4F12-9AA2-890769205BA5}" type="presParOf" srcId="{59D43746-2025-4C3E-8861-602D83BCB093}" destId="{4A821C1C-4BEE-4421-96FF-317453700F39}" srcOrd="1" destOrd="0" presId="urn:microsoft.com/office/officeart/2008/layout/NameandTitleOrganizationalChart"/>
    <dgm:cxn modelId="{1E6B427B-08A7-43B0-BAA4-A019B8ED6EA5}" type="presParOf" srcId="{59D43746-2025-4C3E-8861-602D83BCB093}" destId="{82E28D62-F3EC-4166-9282-AFCA9C77A162}" srcOrd="2" destOrd="0" presId="urn:microsoft.com/office/officeart/2008/layout/NameandTitleOrganizationalChart"/>
    <dgm:cxn modelId="{ECD235AC-50B7-4BB8-B3EF-D7CD1E050B0F}" type="presParOf" srcId="{F887E18B-1275-4D63-BE7A-A26D8C4D62B2}" destId="{3213B4AE-0B21-41E4-A83E-2BA7F2B08B5E}" srcOrd="2" destOrd="0" presId="urn:microsoft.com/office/officeart/2008/layout/NameandTitleOrganizationalChart"/>
    <dgm:cxn modelId="{41590C73-47BC-4814-B8F3-5D90B7AD727C}" type="presParOf" srcId="{F887E18B-1275-4D63-BE7A-A26D8C4D62B2}" destId="{ABBC81B8-5CBE-4683-841B-04DB848332E0}" srcOrd="3" destOrd="0" presId="urn:microsoft.com/office/officeart/2008/layout/NameandTitleOrganizationalChart"/>
    <dgm:cxn modelId="{FE3EBBF1-5B19-45A6-964F-B9D1B7E62000}" type="presParOf" srcId="{ABBC81B8-5CBE-4683-841B-04DB848332E0}" destId="{F44BB655-E58E-4428-988E-71461C5505E2}" srcOrd="0" destOrd="0" presId="urn:microsoft.com/office/officeart/2008/layout/NameandTitleOrganizationalChart"/>
    <dgm:cxn modelId="{7E84759F-D078-43A4-8FB9-691233A8FD57}" type="presParOf" srcId="{F44BB655-E58E-4428-988E-71461C5505E2}" destId="{99915612-EE03-4B08-B2CA-5651BF508065}" srcOrd="0" destOrd="0" presId="urn:microsoft.com/office/officeart/2008/layout/NameandTitleOrganizationalChart"/>
    <dgm:cxn modelId="{99C46A6E-9ACB-4227-91B8-CE6DEB531010}" type="presParOf" srcId="{F44BB655-E58E-4428-988E-71461C5505E2}" destId="{22BE44D6-19C2-44ED-A4FF-6AAD5AF45C5C}" srcOrd="1" destOrd="0" presId="urn:microsoft.com/office/officeart/2008/layout/NameandTitleOrganizationalChart"/>
    <dgm:cxn modelId="{73BD8528-5782-420D-8950-F8AB4B159A4F}" type="presParOf" srcId="{F44BB655-E58E-4428-988E-71461C5505E2}" destId="{C27A2AEE-FAC8-4A6F-9993-D6039B7BD2D3}" srcOrd="2" destOrd="0" presId="urn:microsoft.com/office/officeart/2008/layout/NameandTitleOrganizationalChart"/>
    <dgm:cxn modelId="{18C8C50D-BCF9-44D8-8430-235F347D4089}" type="presParOf" srcId="{ABBC81B8-5CBE-4683-841B-04DB848332E0}" destId="{F6499DBA-44B5-451D-94CC-3895DBB268EF}" srcOrd="1" destOrd="0" presId="urn:microsoft.com/office/officeart/2008/layout/NameandTitleOrganizationalChart"/>
    <dgm:cxn modelId="{4117EAD0-EA38-4400-95BC-D16E0E25D4DE}" type="presParOf" srcId="{F6499DBA-44B5-451D-94CC-3895DBB268EF}" destId="{9454B102-9619-4E9B-AEE3-BB947C685F65}" srcOrd="0" destOrd="0" presId="urn:microsoft.com/office/officeart/2008/layout/NameandTitleOrganizationalChart"/>
    <dgm:cxn modelId="{B8650CEC-C9FC-4756-83D5-0FF53AE7881C}" type="presParOf" srcId="{F6499DBA-44B5-451D-94CC-3895DBB268EF}" destId="{5E34DE36-2452-477E-AEA2-3E06C405C73B}" srcOrd="1" destOrd="0" presId="urn:microsoft.com/office/officeart/2008/layout/NameandTitleOrganizationalChart"/>
    <dgm:cxn modelId="{B5D3966F-2C47-4799-91A4-F2C0B66352FB}" type="presParOf" srcId="{5E34DE36-2452-477E-AEA2-3E06C405C73B}" destId="{32B57DCB-224B-41A5-A3A3-909E6CAFE375}" srcOrd="0" destOrd="0" presId="urn:microsoft.com/office/officeart/2008/layout/NameandTitleOrganizationalChart"/>
    <dgm:cxn modelId="{CD1DF0E9-3C47-4D4D-8510-25C6E9BAF8D0}" type="presParOf" srcId="{32B57DCB-224B-41A5-A3A3-909E6CAFE375}" destId="{5F8D00E6-A80B-4B56-9341-B2F1B8FBC23B}" srcOrd="0" destOrd="0" presId="urn:microsoft.com/office/officeart/2008/layout/NameandTitleOrganizationalChart"/>
    <dgm:cxn modelId="{DBA63103-2E49-45FB-AD1B-115A5EFB0AE2}" type="presParOf" srcId="{32B57DCB-224B-41A5-A3A3-909E6CAFE375}" destId="{8415E8C5-DC3A-4193-B55E-0A826E92AE9B}" srcOrd="1" destOrd="0" presId="urn:microsoft.com/office/officeart/2008/layout/NameandTitleOrganizationalChart"/>
    <dgm:cxn modelId="{DF0AAADF-3B03-44CD-ACEB-450226564E96}" type="presParOf" srcId="{32B57DCB-224B-41A5-A3A3-909E6CAFE375}" destId="{910647A9-D196-4D30-9A60-20E1AC4DDFBD}" srcOrd="2" destOrd="0" presId="urn:microsoft.com/office/officeart/2008/layout/NameandTitleOrganizationalChart"/>
    <dgm:cxn modelId="{B0462C25-DEFC-4A19-B9F0-5BFF204AB7E5}" type="presParOf" srcId="{5E34DE36-2452-477E-AEA2-3E06C405C73B}" destId="{A419FB5A-65D8-4131-9D71-DE4368BD3EB2}" srcOrd="1" destOrd="0" presId="urn:microsoft.com/office/officeart/2008/layout/NameandTitleOrganizationalChart"/>
    <dgm:cxn modelId="{91201802-2BAE-4502-82A4-89347AC6ED5A}" type="presParOf" srcId="{5E34DE36-2452-477E-AEA2-3E06C405C73B}" destId="{2356AC19-6C31-46D3-B5FA-FFE3778192AC}" srcOrd="2" destOrd="0" presId="urn:microsoft.com/office/officeart/2008/layout/NameandTitleOrganizationalChart"/>
    <dgm:cxn modelId="{A6DD89BC-2AEC-4355-A69F-1461484504A3}" type="presParOf" srcId="{F6499DBA-44B5-451D-94CC-3895DBB268EF}" destId="{AA24EBA0-09F4-4C51-8FB7-7692D5003120}" srcOrd="2" destOrd="0" presId="urn:microsoft.com/office/officeart/2008/layout/NameandTitleOrganizationalChart"/>
    <dgm:cxn modelId="{B4165FA7-BA88-422E-9B31-4AAC4C41D75A}" type="presParOf" srcId="{F6499DBA-44B5-451D-94CC-3895DBB268EF}" destId="{0B45B3A7-1918-4E35-B2BE-AFA3BE2C9D4A}" srcOrd="3" destOrd="0" presId="urn:microsoft.com/office/officeart/2008/layout/NameandTitleOrganizationalChart"/>
    <dgm:cxn modelId="{70E89080-8E06-4B84-90B9-F2707D16FBB0}" type="presParOf" srcId="{0B45B3A7-1918-4E35-B2BE-AFA3BE2C9D4A}" destId="{DF7844F3-BD01-4B66-B85E-18B9F6431456}" srcOrd="0" destOrd="0" presId="urn:microsoft.com/office/officeart/2008/layout/NameandTitleOrganizationalChart"/>
    <dgm:cxn modelId="{6C168E4A-7ECA-4834-A0A1-446DE8BFDC1B}" type="presParOf" srcId="{DF7844F3-BD01-4B66-B85E-18B9F6431456}" destId="{49E706F4-F03F-432D-83C0-FA01338CF522}" srcOrd="0" destOrd="0" presId="urn:microsoft.com/office/officeart/2008/layout/NameandTitleOrganizationalChart"/>
    <dgm:cxn modelId="{412F8890-7761-4E94-BE9A-EB1161B7BD5E}" type="presParOf" srcId="{DF7844F3-BD01-4B66-B85E-18B9F6431456}" destId="{C438C6F3-4E69-4989-81C0-8B535EBB3D11}" srcOrd="1" destOrd="0" presId="urn:microsoft.com/office/officeart/2008/layout/NameandTitleOrganizationalChart"/>
    <dgm:cxn modelId="{DCE21C76-C5F7-4B3C-B9C3-4DAC8D50CD7B}" type="presParOf" srcId="{DF7844F3-BD01-4B66-B85E-18B9F6431456}" destId="{30522BC5-457A-45FB-A54B-ED6AD8572D07}" srcOrd="2" destOrd="0" presId="urn:microsoft.com/office/officeart/2008/layout/NameandTitleOrganizationalChart"/>
    <dgm:cxn modelId="{D3126A18-7E23-4E71-8AF8-4370B43FA52E}" type="presParOf" srcId="{0B45B3A7-1918-4E35-B2BE-AFA3BE2C9D4A}" destId="{E425DF66-A219-4B87-AB93-31F898D2923F}" srcOrd="1" destOrd="0" presId="urn:microsoft.com/office/officeart/2008/layout/NameandTitleOrganizationalChart"/>
    <dgm:cxn modelId="{FB5196E7-C516-4E30-8B65-A20075F5A6D1}" type="presParOf" srcId="{0B45B3A7-1918-4E35-B2BE-AFA3BE2C9D4A}" destId="{A5A56B3E-774B-44EB-86CD-8C1175D07181}" srcOrd="2" destOrd="0" presId="urn:microsoft.com/office/officeart/2008/layout/NameandTitleOrganizationalChart"/>
    <dgm:cxn modelId="{A34B7AD3-0E6F-4A47-84C4-F93157E3117C}" type="presParOf" srcId="{ABBC81B8-5CBE-4683-841B-04DB848332E0}" destId="{AD9CA63C-8C78-4C21-BD29-324872ECE11B}" srcOrd="2" destOrd="0" presId="urn:microsoft.com/office/officeart/2008/layout/NameandTitleOrganizationalChart"/>
    <dgm:cxn modelId="{51324FBC-1B4C-470B-B078-BCBEBFD95AC1}" type="presParOf" srcId="{F887E18B-1275-4D63-BE7A-A26D8C4D62B2}" destId="{B1324A81-2A38-474C-8C92-29CE76DEA60B}" srcOrd="4" destOrd="0" presId="urn:microsoft.com/office/officeart/2008/layout/NameandTitleOrganizationalChart"/>
    <dgm:cxn modelId="{DEC863C9-1590-48AF-81CC-B5CAAEBEF522}" type="presParOf" srcId="{F887E18B-1275-4D63-BE7A-A26D8C4D62B2}" destId="{B3426563-27F4-4692-9853-FAB0E95CC000}" srcOrd="5" destOrd="0" presId="urn:microsoft.com/office/officeart/2008/layout/NameandTitleOrganizationalChart"/>
    <dgm:cxn modelId="{287B7608-4CC6-4B1B-94A9-7EDF8A574E44}" type="presParOf" srcId="{B3426563-27F4-4692-9853-FAB0E95CC000}" destId="{02AF9177-A25C-4C3A-B75C-746C410441C8}" srcOrd="0" destOrd="0" presId="urn:microsoft.com/office/officeart/2008/layout/NameandTitleOrganizationalChart"/>
    <dgm:cxn modelId="{BA817297-6D33-4EBC-868E-A598FB2F93D7}" type="presParOf" srcId="{02AF9177-A25C-4C3A-B75C-746C410441C8}" destId="{88D83001-8C26-4042-8B31-1A6B7F47C3E7}" srcOrd="0" destOrd="0" presId="urn:microsoft.com/office/officeart/2008/layout/NameandTitleOrganizationalChart"/>
    <dgm:cxn modelId="{B19A457D-80C7-4044-B377-DEB363EC46F5}" type="presParOf" srcId="{02AF9177-A25C-4C3A-B75C-746C410441C8}" destId="{B2F88298-9B69-4F80-BD58-45D9CA535E8E}" srcOrd="1" destOrd="0" presId="urn:microsoft.com/office/officeart/2008/layout/NameandTitleOrganizationalChart"/>
    <dgm:cxn modelId="{F4722603-6943-44CD-98FE-EE0F84A33E3C}" type="presParOf" srcId="{02AF9177-A25C-4C3A-B75C-746C410441C8}" destId="{F1CA54A4-367C-47E2-BB95-463206E6163F}" srcOrd="2" destOrd="0" presId="urn:microsoft.com/office/officeart/2008/layout/NameandTitleOrganizationalChart"/>
    <dgm:cxn modelId="{D96B6898-0102-465F-8DAB-6ACC2549C3ED}" type="presParOf" srcId="{B3426563-27F4-4692-9853-FAB0E95CC000}" destId="{E6C09E6C-F332-4E86-B02E-72CF803B7DD7}" srcOrd="1" destOrd="0" presId="urn:microsoft.com/office/officeart/2008/layout/NameandTitleOrganizationalChart"/>
    <dgm:cxn modelId="{1D02E26F-D153-41F9-A74E-A72D3F3E6E22}" type="presParOf" srcId="{B3426563-27F4-4692-9853-FAB0E95CC000}" destId="{18FEE22B-A129-4B9C-9D28-76D882B9C96C}" srcOrd="2" destOrd="0" presId="urn:microsoft.com/office/officeart/2008/layout/NameandTitleOrganizationalChart"/>
    <dgm:cxn modelId="{2B9F73EC-7F40-48C9-A055-BDA3A1F5AC6E}" type="presParOf" srcId="{F887E18B-1275-4D63-BE7A-A26D8C4D62B2}" destId="{06C1A145-4698-41BB-A699-ACB88E909C60}" srcOrd="6" destOrd="0" presId="urn:microsoft.com/office/officeart/2008/layout/NameandTitleOrganizationalChart"/>
    <dgm:cxn modelId="{ECA22B58-B219-4B4C-9786-AA2F0D558B11}" type="presParOf" srcId="{F887E18B-1275-4D63-BE7A-A26D8C4D62B2}" destId="{8A882699-F058-427F-869D-5BE5ADEFCA14}" srcOrd="7" destOrd="0" presId="urn:microsoft.com/office/officeart/2008/layout/NameandTitleOrganizationalChart"/>
    <dgm:cxn modelId="{FFBFCDA0-0F19-4873-8BD9-1D4E753ECB28}" type="presParOf" srcId="{8A882699-F058-427F-869D-5BE5ADEFCA14}" destId="{FE9EA849-43CB-42D9-AA3C-661B555B91FE}" srcOrd="0" destOrd="0" presId="urn:microsoft.com/office/officeart/2008/layout/NameandTitleOrganizationalChart"/>
    <dgm:cxn modelId="{136D470C-AA29-4FFB-B511-7D0B18DF0575}" type="presParOf" srcId="{FE9EA849-43CB-42D9-AA3C-661B555B91FE}" destId="{361FAB07-A4AE-42F6-8A35-010CB074D1BB}" srcOrd="0" destOrd="0" presId="urn:microsoft.com/office/officeart/2008/layout/NameandTitleOrganizationalChart"/>
    <dgm:cxn modelId="{D3BC99CA-6AD2-4441-B35D-69DFF5FC1ACB}" type="presParOf" srcId="{FE9EA849-43CB-42D9-AA3C-661B555B91FE}" destId="{2F5300D4-4964-428C-B528-A3F666B44117}" srcOrd="1" destOrd="0" presId="urn:microsoft.com/office/officeart/2008/layout/NameandTitleOrganizationalChart"/>
    <dgm:cxn modelId="{D5CDC6CA-7037-4D9D-A1EB-E791EE3B97B9}" type="presParOf" srcId="{FE9EA849-43CB-42D9-AA3C-661B555B91FE}" destId="{659F430D-845E-4FEC-BE21-56D4F53B9FEA}" srcOrd="2" destOrd="0" presId="urn:microsoft.com/office/officeart/2008/layout/NameandTitleOrganizationalChart"/>
    <dgm:cxn modelId="{955E6206-3288-4206-9AC1-B508C796E45F}" type="presParOf" srcId="{8A882699-F058-427F-869D-5BE5ADEFCA14}" destId="{3EB1672D-6777-451A-97E2-8C45CC318678}" srcOrd="1" destOrd="0" presId="urn:microsoft.com/office/officeart/2008/layout/NameandTitleOrganizationalChart"/>
    <dgm:cxn modelId="{4D6228E9-5DE1-49E0-9FFE-56130E1CB80A}" type="presParOf" srcId="{8A882699-F058-427F-869D-5BE5ADEFCA14}" destId="{E1FA1EAD-4877-4E5C-BFA4-42E827375034}" srcOrd="2" destOrd="0" presId="urn:microsoft.com/office/officeart/2008/layout/NameandTitleOrganizationalChart"/>
    <dgm:cxn modelId="{F0B18E8F-AACF-46DD-AD03-D7C61D74ED91}" type="presParOf" srcId="{05175796-F0CB-4AC1-B7EF-2494242B9B26}" destId="{C2C2FD2A-8D83-4E0E-AA71-20D76FA443C2}" srcOrd="2" destOrd="0" presId="urn:microsoft.com/office/officeart/2008/layout/NameandTitleOrganizationalChart"/>
    <dgm:cxn modelId="{B245E75A-7B2B-49BA-A2F3-F4E2DAD9C2D0}" type="presParOf" srcId="{85DB8C7B-D69C-42EE-8FB2-CBE7F19DDEAA}" destId="{F95784A9-2830-4AE6-BD94-B9BB81700EF5}" srcOrd="2" destOrd="0" presId="urn:microsoft.com/office/officeart/2008/layout/NameandTitleOrganizationalChart"/>
    <dgm:cxn modelId="{FAB12296-5FDA-4C47-9D17-B082024301E7}" type="presParOf" srcId="{85DB8C7B-D69C-42EE-8FB2-CBE7F19DDEAA}" destId="{A1CBEDA7-0C18-4177-8158-1AC48937595A}" srcOrd="3" destOrd="0" presId="urn:microsoft.com/office/officeart/2008/layout/NameandTitleOrganizationalChart"/>
    <dgm:cxn modelId="{FC78DFB1-4681-4FE2-B77F-FDA0FD0FD2D8}" type="presParOf" srcId="{A1CBEDA7-0C18-4177-8158-1AC48937595A}" destId="{2D7C1913-0DBF-413B-98B7-49779F798DA3}" srcOrd="0" destOrd="0" presId="urn:microsoft.com/office/officeart/2008/layout/NameandTitleOrganizationalChart"/>
    <dgm:cxn modelId="{EBD1FC3D-A885-4D10-B6CD-969784C4B768}" type="presParOf" srcId="{2D7C1913-0DBF-413B-98B7-49779F798DA3}" destId="{AFECB1A8-A9CC-4973-9FBA-AE741E83AAC2}" srcOrd="0" destOrd="0" presId="urn:microsoft.com/office/officeart/2008/layout/NameandTitleOrganizationalChart"/>
    <dgm:cxn modelId="{09D6031F-EDA7-4A10-AF07-BE4D99BF5647}" type="presParOf" srcId="{2D7C1913-0DBF-413B-98B7-49779F798DA3}" destId="{47FF0E1B-E362-47B4-9ECE-604CA6419343}" srcOrd="1" destOrd="0" presId="urn:microsoft.com/office/officeart/2008/layout/NameandTitleOrganizationalChart"/>
    <dgm:cxn modelId="{4A8A6695-3A0B-480E-ACB0-469BB2CEC33B}" type="presParOf" srcId="{2D7C1913-0DBF-413B-98B7-49779F798DA3}" destId="{D63E7C06-E60B-4209-ABA8-1B0EF19E4C56}" srcOrd="2" destOrd="0" presId="urn:microsoft.com/office/officeart/2008/layout/NameandTitleOrganizationalChart"/>
    <dgm:cxn modelId="{C20FEFAB-BE49-4703-B44A-1A6F2746826C}" type="presParOf" srcId="{A1CBEDA7-0C18-4177-8158-1AC48937595A}" destId="{A493CB24-938F-4D8C-960C-8FFE0AEA8847}" srcOrd="1" destOrd="0" presId="urn:microsoft.com/office/officeart/2008/layout/NameandTitleOrganizationalChart"/>
    <dgm:cxn modelId="{4279C5A6-D72C-49E1-8A2D-C8477721B35C}" type="presParOf" srcId="{A493CB24-938F-4D8C-960C-8FFE0AEA8847}" destId="{F6A44376-E63F-4183-B9D4-EBC128C57DA8}" srcOrd="0" destOrd="0" presId="urn:microsoft.com/office/officeart/2008/layout/NameandTitleOrganizationalChart"/>
    <dgm:cxn modelId="{5BF0F3B5-8424-4D0F-BF51-C96119135BE8}" type="presParOf" srcId="{A493CB24-938F-4D8C-960C-8FFE0AEA8847}" destId="{AFA9BE7F-D271-4DA0-9D5D-1472C31E5F6F}" srcOrd="1" destOrd="0" presId="urn:microsoft.com/office/officeart/2008/layout/NameandTitleOrganizationalChart"/>
    <dgm:cxn modelId="{2070C318-9741-4812-8845-1120CBA631EA}" type="presParOf" srcId="{AFA9BE7F-D271-4DA0-9D5D-1472C31E5F6F}" destId="{9E60E06C-1624-4206-AAE5-BCD05FB03000}" srcOrd="0" destOrd="0" presId="urn:microsoft.com/office/officeart/2008/layout/NameandTitleOrganizationalChart"/>
    <dgm:cxn modelId="{3CC9A86F-CCCC-443F-9BBA-F9E39535F352}" type="presParOf" srcId="{9E60E06C-1624-4206-AAE5-BCD05FB03000}" destId="{68C8CBE3-B5A9-438F-9409-E6829DE038FB}" srcOrd="0" destOrd="0" presId="urn:microsoft.com/office/officeart/2008/layout/NameandTitleOrganizationalChart"/>
    <dgm:cxn modelId="{DCC09EF4-4632-434E-8FAB-BE82E6A2BBBE}" type="presParOf" srcId="{9E60E06C-1624-4206-AAE5-BCD05FB03000}" destId="{87DD7F98-CB8C-404F-BB40-15DCDF68E1C8}" srcOrd="1" destOrd="0" presId="urn:microsoft.com/office/officeart/2008/layout/NameandTitleOrganizationalChart"/>
    <dgm:cxn modelId="{0C19F53C-48C5-4A51-BF1C-B046E88B1F9E}" type="presParOf" srcId="{9E60E06C-1624-4206-AAE5-BCD05FB03000}" destId="{3998D3BA-BC09-40BB-AC3C-0BB092EBFFEF}" srcOrd="2" destOrd="0" presId="urn:microsoft.com/office/officeart/2008/layout/NameandTitleOrganizationalChart"/>
    <dgm:cxn modelId="{F91C1E18-09D6-4D67-81BA-FF031023CC79}" type="presParOf" srcId="{AFA9BE7F-D271-4DA0-9D5D-1472C31E5F6F}" destId="{89DF4C60-0EAD-4513-9AEB-2BF3A74E0FF8}" srcOrd="1" destOrd="0" presId="urn:microsoft.com/office/officeart/2008/layout/NameandTitleOrganizationalChart"/>
    <dgm:cxn modelId="{AE1A0CD4-3E1F-479C-99B7-7F5A62FFD4C1}" type="presParOf" srcId="{AFA9BE7F-D271-4DA0-9D5D-1472C31E5F6F}" destId="{DC302322-2DF3-41B0-B156-E407A2176B0B}" srcOrd="2" destOrd="0" presId="urn:microsoft.com/office/officeart/2008/layout/NameandTitleOrganizationalChart"/>
    <dgm:cxn modelId="{1D3B243C-6A62-4831-8863-8674EA8D894B}" type="presParOf" srcId="{A1CBEDA7-0C18-4177-8158-1AC48937595A}" destId="{65AA5AB5-AC9E-408D-87FE-29C204D021F8}" srcOrd="2" destOrd="0" presId="urn:microsoft.com/office/officeart/2008/layout/NameandTitleOrganizationalChart"/>
    <dgm:cxn modelId="{B2BD3646-2F50-4EFD-88D9-5B46317D47EE}" type="presParOf" srcId="{85DB8C7B-D69C-42EE-8FB2-CBE7F19DDEAA}" destId="{C5DC5DB4-3D05-4E55-838E-D353AD504879}" srcOrd="4" destOrd="0" presId="urn:microsoft.com/office/officeart/2008/layout/NameandTitleOrganizationalChart"/>
    <dgm:cxn modelId="{60857189-8519-4EB4-85F5-9528907D002B}" type="presParOf" srcId="{85DB8C7B-D69C-42EE-8FB2-CBE7F19DDEAA}" destId="{EA2D1BBD-C779-4B04-A12B-9D3AE5C38889}" srcOrd="5" destOrd="0" presId="urn:microsoft.com/office/officeart/2008/layout/NameandTitleOrganizationalChart"/>
    <dgm:cxn modelId="{74D708EF-44C5-4F13-9971-A0B9514AC1A9}" type="presParOf" srcId="{EA2D1BBD-C779-4B04-A12B-9D3AE5C38889}" destId="{CA1770F5-C589-427B-82FA-E978E69C80D5}" srcOrd="0" destOrd="0" presId="urn:microsoft.com/office/officeart/2008/layout/NameandTitleOrganizationalChart"/>
    <dgm:cxn modelId="{1D70D3C9-19A7-4775-9137-6203164503F5}" type="presParOf" srcId="{CA1770F5-C589-427B-82FA-E978E69C80D5}" destId="{0B4205D2-1138-447D-BF7E-B0CE7D81F6D8}" srcOrd="0" destOrd="0" presId="urn:microsoft.com/office/officeart/2008/layout/NameandTitleOrganizationalChart"/>
    <dgm:cxn modelId="{40488F44-0873-44E1-9964-C5CB969E54CB}" type="presParOf" srcId="{CA1770F5-C589-427B-82FA-E978E69C80D5}" destId="{090B9F25-9014-47BF-A604-61267742EBD4}" srcOrd="1" destOrd="0" presId="urn:microsoft.com/office/officeart/2008/layout/NameandTitleOrganizationalChart"/>
    <dgm:cxn modelId="{2CAFA92E-823B-4F0D-996F-3C4B2C2E6C3F}" type="presParOf" srcId="{CA1770F5-C589-427B-82FA-E978E69C80D5}" destId="{FF207488-6728-45B1-8EEB-47A137173F0A}" srcOrd="2" destOrd="0" presId="urn:microsoft.com/office/officeart/2008/layout/NameandTitleOrganizationalChart"/>
    <dgm:cxn modelId="{D66BB98D-8A89-4A6D-B787-D67D1C8EB806}" type="presParOf" srcId="{EA2D1BBD-C779-4B04-A12B-9D3AE5C38889}" destId="{00D63E02-6D1B-451E-AB17-DFAE68A8CC38}" srcOrd="1" destOrd="0" presId="urn:microsoft.com/office/officeart/2008/layout/NameandTitleOrganizationalChart"/>
    <dgm:cxn modelId="{2ECEE5AC-90E4-420E-9386-EAA576BAC25E}" type="presParOf" srcId="{EA2D1BBD-C779-4B04-A12B-9D3AE5C38889}" destId="{57B365E3-00A8-4527-A0DE-6A47F824F2F9}" srcOrd="2" destOrd="0" presId="urn:microsoft.com/office/officeart/2008/layout/NameandTitleOrganizationalChart"/>
    <dgm:cxn modelId="{9BC7140D-C5A0-44F2-B654-3809F7C8C4E1}" type="presParOf" srcId="{99A02B7E-5867-4A7C-A0E8-1C5909BF84E8}" destId="{8B51BC58-68DE-47BD-92ED-0EE0E9BF68AC}" srcOrd="2" destOrd="0" presId="urn:microsoft.com/office/officeart/2008/layout/NameandTitleOrganizationalChar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B24A9BDD-6406-4E4E-B3FA-2371AB108D5C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A3C20A5A-86B0-48C3-ACE4-CDE794A0DA36}">
      <dgm:prSet phldrT="[Texto]"/>
      <dgm:spPr>
        <a:solidFill>
          <a:schemeClr val="accent2"/>
        </a:solidFill>
      </dgm:spPr>
      <dgm:t>
        <a:bodyPr/>
        <a:lstStyle/>
        <a:p>
          <a:r>
            <a:rPr lang="es-ES" dirty="0"/>
            <a:t>Management</a:t>
          </a:r>
        </a:p>
      </dgm:t>
    </dgm:pt>
    <dgm:pt modelId="{4B753E58-AE97-43A1-AF54-D0A82B1704BD}" type="parTrans" cxnId="{CB541BFF-ECF6-4005-BA12-CDFF906CC9DB}">
      <dgm:prSet/>
      <dgm:spPr/>
      <dgm:t>
        <a:bodyPr/>
        <a:lstStyle/>
        <a:p>
          <a:endParaRPr lang="es-ES"/>
        </a:p>
      </dgm:t>
    </dgm:pt>
    <dgm:pt modelId="{820F8954-06AE-4110-960E-D58D61898399}" type="sibTrans" cxnId="{CB541BFF-ECF6-4005-BA12-CDFF906CC9DB}">
      <dgm:prSet/>
      <dgm:spPr/>
      <dgm:t>
        <a:bodyPr/>
        <a:lstStyle/>
        <a:p>
          <a:endParaRPr lang="es-ES"/>
        </a:p>
      </dgm:t>
    </dgm:pt>
    <dgm:pt modelId="{DA89E657-D46A-4C9F-9BFA-0CD44F966DED}">
      <dgm:prSet phldrT="[Texto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s-ES" dirty="0" err="1"/>
            <a:t>Engineering</a:t>
          </a:r>
          <a:endParaRPr lang="es-ES" dirty="0"/>
        </a:p>
      </dgm:t>
    </dgm:pt>
    <dgm:pt modelId="{6B170167-BABB-4CFE-A173-CF7D71762C3B}" type="parTrans" cxnId="{F4214F85-29FF-4AF5-9510-7F51F4BF9783}">
      <dgm:prSet/>
      <dgm:spPr/>
      <dgm:t>
        <a:bodyPr/>
        <a:lstStyle/>
        <a:p>
          <a:endParaRPr lang="es-ES"/>
        </a:p>
      </dgm:t>
    </dgm:pt>
    <dgm:pt modelId="{7ADD5B83-ED20-49CC-A458-C8C009AF5F9A}" type="sibTrans" cxnId="{F4214F85-29FF-4AF5-9510-7F51F4BF9783}">
      <dgm:prSet/>
      <dgm:spPr/>
      <dgm:t>
        <a:bodyPr/>
        <a:lstStyle/>
        <a:p>
          <a:endParaRPr lang="es-ES"/>
        </a:p>
      </dgm:t>
    </dgm:pt>
    <dgm:pt modelId="{23949E2F-1BD7-4CAF-B7B0-BE0F0A6020E8}">
      <dgm:prSet phldrT="[Texto]"/>
      <dgm:spPr>
        <a:solidFill>
          <a:schemeClr val="accent6"/>
        </a:solidFill>
      </dgm:spPr>
      <dgm:t>
        <a:bodyPr/>
        <a:lstStyle/>
        <a:p>
          <a:r>
            <a:rPr lang="es-ES" dirty="0" err="1"/>
            <a:t>Product</a:t>
          </a:r>
          <a:r>
            <a:rPr lang="es-ES" dirty="0"/>
            <a:t> </a:t>
          </a:r>
          <a:r>
            <a:rPr lang="es-ES" dirty="0" err="1"/>
            <a:t>assurance</a:t>
          </a:r>
          <a:endParaRPr lang="es-ES" dirty="0"/>
        </a:p>
      </dgm:t>
    </dgm:pt>
    <dgm:pt modelId="{E9347C64-AD28-41B0-9052-0AD1EA975F7D}" type="parTrans" cxnId="{116DDC99-6A28-4FBA-9D3F-B94E6EA022B3}">
      <dgm:prSet/>
      <dgm:spPr/>
      <dgm:t>
        <a:bodyPr/>
        <a:lstStyle/>
        <a:p>
          <a:endParaRPr lang="es-ES"/>
        </a:p>
      </dgm:t>
    </dgm:pt>
    <dgm:pt modelId="{02A5F384-6A0E-45C0-97A7-17B066AF210D}" type="sibTrans" cxnId="{116DDC99-6A28-4FBA-9D3F-B94E6EA022B3}">
      <dgm:prSet/>
      <dgm:spPr/>
      <dgm:t>
        <a:bodyPr/>
        <a:lstStyle/>
        <a:p>
          <a:endParaRPr lang="es-ES"/>
        </a:p>
      </dgm:t>
    </dgm:pt>
    <dgm:pt modelId="{5BAD5559-8758-4D7B-93BF-22695343793B}" type="pres">
      <dgm:prSet presAssocID="{B24A9BDD-6406-4E4E-B3FA-2371AB108D5C}" presName="linear" presStyleCnt="0">
        <dgm:presLayoutVars>
          <dgm:animLvl val="lvl"/>
          <dgm:resizeHandles val="exact"/>
        </dgm:presLayoutVars>
      </dgm:prSet>
      <dgm:spPr/>
    </dgm:pt>
    <dgm:pt modelId="{18E615BD-8829-4902-9A92-BE3329AC5A67}" type="pres">
      <dgm:prSet presAssocID="{A3C20A5A-86B0-48C3-ACE4-CDE794A0DA36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22F7CF89-98FE-46E0-807B-01D28E5A005B}" type="pres">
      <dgm:prSet presAssocID="{820F8954-06AE-4110-960E-D58D61898399}" presName="spacer" presStyleCnt="0"/>
      <dgm:spPr/>
    </dgm:pt>
    <dgm:pt modelId="{96CC1112-58E7-48F0-B818-3895791D82FE}" type="pres">
      <dgm:prSet presAssocID="{DA89E657-D46A-4C9F-9BFA-0CD44F966DED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4219B268-8020-4887-AEF6-146639DA2D7F}" type="pres">
      <dgm:prSet presAssocID="{7ADD5B83-ED20-49CC-A458-C8C009AF5F9A}" presName="spacer" presStyleCnt="0"/>
      <dgm:spPr/>
    </dgm:pt>
    <dgm:pt modelId="{47637A46-B281-4C52-B2BF-8577BE916AD8}" type="pres">
      <dgm:prSet presAssocID="{23949E2F-1BD7-4CAF-B7B0-BE0F0A6020E8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28E64D14-7939-481D-92CB-42CEA264BADF}" type="presOf" srcId="{B24A9BDD-6406-4E4E-B3FA-2371AB108D5C}" destId="{5BAD5559-8758-4D7B-93BF-22695343793B}" srcOrd="0" destOrd="0" presId="urn:microsoft.com/office/officeart/2005/8/layout/vList2"/>
    <dgm:cxn modelId="{EF23A03F-D4F4-4855-A631-A0AD69EEC705}" type="presOf" srcId="{A3C20A5A-86B0-48C3-ACE4-CDE794A0DA36}" destId="{18E615BD-8829-4902-9A92-BE3329AC5A67}" srcOrd="0" destOrd="0" presId="urn:microsoft.com/office/officeart/2005/8/layout/vList2"/>
    <dgm:cxn modelId="{F4214F85-29FF-4AF5-9510-7F51F4BF9783}" srcId="{B24A9BDD-6406-4E4E-B3FA-2371AB108D5C}" destId="{DA89E657-D46A-4C9F-9BFA-0CD44F966DED}" srcOrd="1" destOrd="0" parTransId="{6B170167-BABB-4CFE-A173-CF7D71762C3B}" sibTransId="{7ADD5B83-ED20-49CC-A458-C8C009AF5F9A}"/>
    <dgm:cxn modelId="{116DDC99-6A28-4FBA-9D3F-B94E6EA022B3}" srcId="{B24A9BDD-6406-4E4E-B3FA-2371AB108D5C}" destId="{23949E2F-1BD7-4CAF-B7B0-BE0F0A6020E8}" srcOrd="2" destOrd="0" parTransId="{E9347C64-AD28-41B0-9052-0AD1EA975F7D}" sibTransId="{02A5F384-6A0E-45C0-97A7-17B066AF210D}"/>
    <dgm:cxn modelId="{55A3A9DB-581F-41FC-ABD0-02F121A5AA10}" type="presOf" srcId="{23949E2F-1BD7-4CAF-B7B0-BE0F0A6020E8}" destId="{47637A46-B281-4C52-B2BF-8577BE916AD8}" srcOrd="0" destOrd="0" presId="urn:microsoft.com/office/officeart/2005/8/layout/vList2"/>
    <dgm:cxn modelId="{7E7DE1DE-B418-468A-9C08-7F62AD44355A}" type="presOf" srcId="{DA89E657-D46A-4C9F-9BFA-0CD44F966DED}" destId="{96CC1112-58E7-48F0-B818-3895791D82FE}" srcOrd="0" destOrd="0" presId="urn:microsoft.com/office/officeart/2005/8/layout/vList2"/>
    <dgm:cxn modelId="{CB541BFF-ECF6-4005-BA12-CDFF906CC9DB}" srcId="{B24A9BDD-6406-4E4E-B3FA-2371AB108D5C}" destId="{A3C20A5A-86B0-48C3-ACE4-CDE794A0DA36}" srcOrd="0" destOrd="0" parTransId="{4B753E58-AE97-43A1-AF54-D0A82B1704BD}" sibTransId="{820F8954-06AE-4110-960E-D58D61898399}"/>
    <dgm:cxn modelId="{C218A503-260F-409F-B2DE-CCAA9F797367}" type="presParOf" srcId="{5BAD5559-8758-4D7B-93BF-22695343793B}" destId="{18E615BD-8829-4902-9A92-BE3329AC5A67}" srcOrd="0" destOrd="0" presId="urn:microsoft.com/office/officeart/2005/8/layout/vList2"/>
    <dgm:cxn modelId="{DB367533-9F73-4ECD-AF8E-37DE22EE8FF4}" type="presParOf" srcId="{5BAD5559-8758-4D7B-93BF-22695343793B}" destId="{22F7CF89-98FE-46E0-807B-01D28E5A005B}" srcOrd="1" destOrd="0" presId="urn:microsoft.com/office/officeart/2005/8/layout/vList2"/>
    <dgm:cxn modelId="{67274F66-637B-4924-AF8E-F50A5421C0FD}" type="presParOf" srcId="{5BAD5559-8758-4D7B-93BF-22695343793B}" destId="{96CC1112-58E7-48F0-B818-3895791D82FE}" srcOrd="2" destOrd="0" presId="urn:microsoft.com/office/officeart/2005/8/layout/vList2"/>
    <dgm:cxn modelId="{D40FED2D-9EB6-4FAD-82F2-9F5C2E18F110}" type="presParOf" srcId="{5BAD5559-8758-4D7B-93BF-22695343793B}" destId="{4219B268-8020-4887-AEF6-146639DA2D7F}" srcOrd="3" destOrd="0" presId="urn:microsoft.com/office/officeart/2005/8/layout/vList2"/>
    <dgm:cxn modelId="{205E14A8-AFF9-4982-A3EF-283AAF6219EC}" type="presParOf" srcId="{5BAD5559-8758-4D7B-93BF-22695343793B}" destId="{47637A46-B281-4C52-B2BF-8577BE916AD8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FF43C737-2F89-406F-8086-8BEB47A9B390}" type="doc">
      <dgm:prSet loTypeId="urn:microsoft.com/office/officeart/2008/layout/NameandTitleOrganizationalChart" loCatId="hierarchy" qsTypeId="urn:microsoft.com/office/officeart/2005/8/quickstyle/simple1" qsCatId="simple" csTypeId="urn:microsoft.com/office/officeart/2005/8/colors/accent4_2" csCatId="accent4" phldr="1"/>
      <dgm:spPr/>
      <dgm:t>
        <a:bodyPr/>
        <a:lstStyle/>
        <a:p>
          <a:endParaRPr lang="es-ES"/>
        </a:p>
      </dgm:t>
    </dgm:pt>
    <dgm:pt modelId="{5C92A51A-0DA2-4AF1-AA7F-385C49238B7C}">
      <dgm:prSet phldrT="[Texto]" phldr="0"/>
      <dgm:spPr>
        <a:solidFill>
          <a:schemeClr val="accent4">
            <a:lumMod val="50000"/>
          </a:schemeClr>
        </a:solidFill>
      </dgm:spPr>
      <dgm:t>
        <a:bodyPr/>
        <a:lstStyle/>
        <a:p>
          <a:pPr rtl="0"/>
          <a:r>
            <a:rPr lang="es-ES">
              <a:latin typeface="Aptos Display" panose="02110004020202020204"/>
            </a:rPr>
            <a:t>AIT facilities</a:t>
          </a:r>
          <a:endParaRPr lang="es-ES"/>
        </a:p>
      </dgm:t>
    </dgm:pt>
    <dgm:pt modelId="{A97E14F3-5D7D-4A40-AB66-0F5FD3943D57}" type="parTrans" cxnId="{F8CCC421-68D5-454B-A8F1-FB45B1FD3372}">
      <dgm:prSet/>
      <dgm:spPr/>
      <dgm:t>
        <a:bodyPr/>
        <a:lstStyle/>
        <a:p>
          <a:endParaRPr lang="es-ES"/>
        </a:p>
      </dgm:t>
    </dgm:pt>
    <dgm:pt modelId="{6C8ABA30-C415-4566-BCDE-760BC003893A}" type="sibTrans" cxnId="{F8CCC421-68D5-454B-A8F1-FB45B1FD3372}">
      <dgm:prSet/>
      <dgm:spPr/>
      <dgm:t>
        <a:bodyPr/>
        <a:lstStyle/>
        <a:p>
          <a:r>
            <a:rPr lang="es-ES" dirty="0"/>
            <a:t>WP - 3</a:t>
          </a:r>
        </a:p>
      </dgm:t>
    </dgm:pt>
    <dgm:pt modelId="{CADE4914-577F-4DA0-AB7D-4EE0ACBDCA72}">
      <dgm:prSet phldrT="[Texto]" phldr="0"/>
      <dgm:spPr>
        <a:gradFill rotWithShape="0">
          <a:gsLst>
            <a:gs pos="43000">
              <a:schemeClr val="accent6"/>
            </a:gs>
            <a:gs pos="53000">
              <a:srgbClr val="00B0F0"/>
            </a:gs>
            <a:gs pos="55000">
              <a:srgbClr val="00B0F0"/>
            </a:gs>
            <a:gs pos="54000">
              <a:srgbClr val="00B0F0"/>
            </a:gs>
          </a:gsLst>
          <a:lin ang="2700000" scaled="1"/>
        </a:gradFill>
      </dgm:spPr>
      <dgm:t>
        <a:bodyPr/>
        <a:lstStyle/>
        <a:p>
          <a:pPr rtl="0"/>
          <a:r>
            <a:rPr lang="es-ES" dirty="0" err="1">
              <a:latin typeface="Aptos Display" panose="02110004020202020204"/>
            </a:rPr>
            <a:t>Manage</a:t>
          </a:r>
          <a:r>
            <a:rPr lang="es-ES" dirty="0">
              <a:latin typeface="Aptos Display" panose="02110004020202020204"/>
            </a:rPr>
            <a:t> </a:t>
          </a:r>
          <a:r>
            <a:rPr lang="es-ES" dirty="0" err="1">
              <a:latin typeface="Aptos Display" panose="02110004020202020204"/>
            </a:rPr>
            <a:t>tests</a:t>
          </a:r>
          <a:r>
            <a:rPr lang="es-ES" dirty="0">
              <a:latin typeface="Aptos Display" panose="02110004020202020204"/>
            </a:rPr>
            <a:t> </a:t>
          </a:r>
          <a:r>
            <a:rPr lang="es-ES" dirty="0" err="1">
              <a:latin typeface="Aptos Display" panose="02110004020202020204"/>
            </a:rPr>
            <a:t>allocation</a:t>
          </a:r>
          <a:endParaRPr lang="es-ES" dirty="0"/>
        </a:p>
      </dgm:t>
    </dgm:pt>
    <dgm:pt modelId="{1E652B05-C2B5-43B4-9580-BD1BAA53CD8B}" type="parTrans" cxnId="{6B5E89EE-56A3-4259-953C-646668CE0A90}">
      <dgm:prSet/>
      <dgm:spPr/>
      <dgm:t>
        <a:bodyPr/>
        <a:lstStyle/>
        <a:p>
          <a:endParaRPr lang="es-ES"/>
        </a:p>
      </dgm:t>
    </dgm:pt>
    <dgm:pt modelId="{480297C1-87F1-4A91-B978-27BC7285BBE8}" type="sibTrans" cxnId="{6B5E89EE-56A3-4259-953C-646668CE0A90}">
      <dgm:prSet/>
      <dgm:spPr/>
      <dgm:t>
        <a:bodyPr/>
        <a:lstStyle/>
        <a:p>
          <a:r>
            <a:rPr lang="es-ES" dirty="0"/>
            <a:t>WP – 3.1</a:t>
          </a:r>
        </a:p>
      </dgm:t>
    </dgm:pt>
    <dgm:pt modelId="{6223DCCD-747D-4999-80E5-35E520477C61}">
      <dgm:prSet phldrT="[Texto]"/>
      <dgm:spPr>
        <a:gradFill rotWithShape="0">
          <a:gsLst>
            <a:gs pos="43000">
              <a:schemeClr val="accent6"/>
            </a:gs>
            <a:gs pos="53000">
              <a:srgbClr val="00B0F0"/>
            </a:gs>
            <a:gs pos="55000">
              <a:srgbClr val="00B0F0"/>
            </a:gs>
            <a:gs pos="54000">
              <a:srgbClr val="00B0F0"/>
            </a:gs>
          </a:gsLst>
          <a:lin ang="2700000" scaled="1"/>
        </a:gradFill>
      </dgm:spPr>
      <dgm:t>
        <a:bodyPr/>
        <a:lstStyle/>
        <a:p>
          <a:pPr rtl="0"/>
          <a:r>
            <a:rPr lang="es-ES" dirty="0" err="1">
              <a:latin typeface="Aptos Display" panose="02110004020202020204"/>
            </a:rPr>
            <a:t>Conduct</a:t>
          </a:r>
          <a:r>
            <a:rPr lang="es-ES" dirty="0">
              <a:latin typeface="Aptos Display" panose="02110004020202020204"/>
            </a:rPr>
            <a:t> test and </a:t>
          </a:r>
          <a:r>
            <a:rPr lang="es-ES" dirty="0" err="1">
              <a:latin typeface="Aptos Display" panose="02110004020202020204"/>
            </a:rPr>
            <a:t>simulations</a:t>
          </a:r>
          <a:endParaRPr lang="es-ES" dirty="0"/>
        </a:p>
      </dgm:t>
    </dgm:pt>
    <dgm:pt modelId="{B3BD5A98-0262-445C-8FE0-D5904B90F786}" type="parTrans" cxnId="{8EB2D516-790C-4EE6-8DB9-C71A6656204B}">
      <dgm:prSet/>
      <dgm:spPr/>
      <dgm:t>
        <a:bodyPr/>
        <a:lstStyle/>
        <a:p>
          <a:endParaRPr lang="es-ES"/>
        </a:p>
      </dgm:t>
    </dgm:pt>
    <dgm:pt modelId="{0F06A0A2-123E-45BF-873C-7D3210D76602}" type="sibTrans" cxnId="{8EB2D516-790C-4EE6-8DB9-C71A6656204B}">
      <dgm:prSet/>
      <dgm:spPr/>
      <dgm:t>
        <a:bodyPr/>
        <a:lstStyle/>
        <a:p>
          <a:r>
            <a:rPr lang="es-ES" dirty="0"/>
            <a:t>WP – 3.2</a:t>
          </a:r>
        </a:p>
      </dgm:t>
    </dgm:pt>
    <dgm:pt modelId="{1506AF82-EF7B-4AFC-87D4-716048EEA975}">
      <dgm:prSet phldrT="[Texto]"/>
      <dgm:spPr>
        <a:gradFill rotWithShape="0">
          <a:gsLst>
            <a:gs pos="41000">
              <a:schemeClr val="accent6"/>
            </a:gs>
            <a:gs pos="57000">
              <a:srgbClr val="00B0F0"/>
            </a:gs>
            <a:gs pos="60000">
              <a:srgbClr val="00B0F0"/>
            </a:gs>
            <a:gs pos="60000">
              <a:srgbClr val="00B0F0"/>
            </a:gs>
          </a:gsLst>
          <a:lin ang="2700000" scaled="1"/>
        </a:gradFill>
      </dgm:spPr>
      <dgm:t>
        <a:bodyPr/>
        <a:lstStyle/>
        <a:p>
          <a:pPr rtl="0"/>
          <a:r>
            <a:rPr lang="es-ES" err="1">
              <a:latin typeface="Aptos Display" panose="02110004020202020204"/>
            </a:rPr>
            <a:t>Vehicle</a:t>
          </a:r>
          <a:r>
            <a:rPr lang="es-ES">
              <a:latin typeface="Aptos Display" panose="02110004020202020204"/>
            </a:rPr>
            <a:t> </a:t>
          </a:r>
          <a:r>
            <a:rPr lang="es-ES" err="1">
              <a:latin typeface="Aptos Display" panose="02110004020202020204"/>
            </a:rPr>
            <a:t>Electrical</a:t>
          </a:r>
          <a:r>
            <a:rPr lang="es-ES">
              <a:latin typeface="Aptos Display" panose="02110004020202020204"/>
            </a:rPr>
            <a:t> </a:t>
          </a:r>
          <a:r>
            <a:rPr lang="es-ES" err="1">
              <a:latin typeface="Aptos Display" panose="02110004020202020204"/>
            </a:rPr>
            <a:t>Sustem</a:t>
          </a:r>
          <a:r>
            <a:rPr lang="es-ES">
              <a:latin typeface="Aptos Display" panose="02110004020202020204"/>
            </a:rPr>
            <a:t> Test</a:t>
          </a:r>
          <a:endParaRPr lang="es-ES"/>
        </a:p>
      </dgm:t>
    </dgm:pt>
    <dgm:pt modelId="{A59B99F9-4867-4401-82AD-4E8214AF3A25}" type="parTrans" cxnId="{67295C60-5E85-484E-BDFA-954E6CF16F39}">
      <dgm:prSet/>
      <dgm:spPr/>
      <dgm:t>
        <a:bodyPr/>
        <a:lstStyle/>
        <a:p>
          <a:endParaRPr lang="es-ES"/>
        </a:p>
      </dgm:t>
    </dgm:pt>
    <dgm:pt modelId="{15BCBE43-1C44-4DEA-978A-CCC80C77931C}" type="sibTrans" cxnId="{67295C60-5E85-484E-BDFA-954E6CF16F39}">
      <dgm:prSet/>
      <dgm:spPr/>
      <dgm:t>
        <a:bodyPr/>
        <a:lstStyle/>
        <a:p>
          <a:r>
            <a:rPr lang="es-ES" dirty="0"/>
            <a:t>WP – 3.3</a:t>
          </a:r>
        </a:p>
      </dgm:t>
    </dgm:pt>
    <dgm:pt modelId="{6ACF8DD1-A165-483E-987D-1E57672731D8}">
      <dgm:prSet phldrT="[Texto]"/>
      <dgm:spPr>
        <a:gradFill rotWithShape="0">
          <a:gsLst>
            <a:gs pos="43000">
              <a:schemeClr val="accent2"/>
            </a:gs>
            <a:gs pos="53000">
              <a:srgbClr val="00B0F0"/>
            </a:gs>
            <a:gs pos="55000">
              <a:srgbClr val="00B0F0"/>
            </a:gs>
            <a:gs pos="54000">
              <a:srgbClr val="00B0F0"/>
            </a:gs>
          </a:gsLst>
          <a:lin ang="2700000" scaled="1"/>
        </a:gradFill>
      </dgm:spPr>
      <dgm:t>
        <a:bodyPr/>
        <a:lstStyle/>
        <a:p>
          <a:r>
            <a:rPr lang="es-ES" err="1"/>
            <a:t>Documentation</a:t>
          </a:r>
          <a:r>
            <a:rPr lang="es-ES"/>
            <a:t> and </a:t>
          </a:r>
          <a:r>
            <a:rPr lang="es-ES" err="1"/>
            <a:t>reviews</a:t>
          </a:r>
          <a:endParaRPr lang="es-ES"/>
        </a:p>
      </dgm:t>
    </dgm:pt>
    <dgm:pt modelId="{7FF1747B-30A0-4B7D-9FB9-D86BB8AC9105}" type="parTrans" cxnId="{80BDB820-8B99-4B68-98CE-5C4B195C6F2A}">
      <dgm:prSet/>
      <dgm:spPr/>
      <dgm:t>
        <a:bodyPr/>
        <a:lstStyle/>
        <a:p>
          <a:endParaRPr lang="es-ES"/>
        </a:p>
      </dgm:t>
    </dgm:pt>
    <dgm:pt modelId="{4A804D48-6DA5-4A6A-A814-681E4378F594}" type="sibTrans" cxnId="{80BDB820-8B99-4B68-98CE-5C4B195C6F2A}">
      <dgm:prSet/>
      <dgm:spPr/>
      <dgm:t>
        <a:bodyPr/>
        <a:lstStyle/>
        <a:p>
          <a:r>
            <a:rPr lang="es-ES" dirty="0"/>
            <a:t>WP – 3.4</a:t>
          </a:r>
        </a:p>
      </dgm:t>
    </dgm:pt>
    <dgm:pt modelId="{47EFE498-A701-4CE3-BD69-ABC7A6F6335A}" type="pres">
      <dgm:prSet presAssocID="{FF43C737-2F89-406F-8086-8BEB47A9B39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7A3CEA9F-B4BC-4530-8499-BAD71D191638}" type="pres">
      <dgm:prSet presAssocID="{5C92A51A-0DA2-4AF1-AA7F-385C49238B7C}" presName="hierRoot1" presStyleCnt="0">
        <dgm:presLayoutVars>
          <dgm:hierBranch val="init"/>
        </dgm:presLayoutVars>
      </dgm:prSet>
      <dgm:spPr/>
    </dgm:pt>
    <dgm:pt modelId="{377C9CBB-9417-4B24-BE38-8520335C198F}" type="pres">
      <dgm:prSet presAssocID="{5C92A51A-0DA2-4AF1-AA7F-385C49238B7C}" presName="rootComposite1" presStyleCnt="0"/>
      <dgm:spPr/>
    </dgm:pt>
    <dgm:pt modelId="{EC1858E5-8A38-4AE5-8CE8-3C380762CD02}" type="pres">
      <dgm:prSet presAssocID="{5C92A51A-0DA2-4AF1-AA7F-385C49238B7C}" presName="rootText1" presStyleLbl="node0" presStyleIdx="0" presStyleCnt="1">
        <dgm:presLayoutVars>
          <dgm:chMax/>
          <dgm:chPref val="3"/>
        </dgm:presLayoutVars>
      </dgm:prSet>
      <dgm:spPr/>
    </dgm:pt>
    <dgm:pt modelId="{4B6FF963-F539-4656-9477-424A10AA8D93}" type="pres">
      <dgm:prSet presAssocID="{5C92A51A-0DA2-4AF1-AA7F-385C49238B7C}" presName="titleText1" presStyleLbl="fgAcc0" presStyleIdx="0" presStyleCnt="1">
        <dgm:presLayoutVars>
          <dgm:chMax val="0"/>
          <dgm:chPref val="0"/>
        </dgm:presLayoutVars>
      </dgm:prSet>
      <dgm:spPr/>
    </dgm:pt>
    <dgm:pt modelId="{D039D5C0-7995-42FF-B6B0-9C3382B3CE3D}" type="pres">
      <dgm:prSet presAssocID="{5C92A51A-0DA2-4AF1-AA7F-385C49238B7C}" presName="rootConnector1" presStyleLbl="node1" presStyleIdx="0" presStyleCnt="4"/>
      <dgm:spPr/>
    </dgm:pt>
    <dgm:pt modelId="{9715EF84-F8F8-4724-A917-0738CA71C1D2}" type="pres">
      <dgm:prSet presAssocID="{5C92A51A-0DA2-4AF1-AA7F-385C49238B7C}" presName="hierChild2" presStyleCnt="0"/>
      <dgm:spPr/>
    </dgm:pt>
    <dgm:pt modelId="{66CC45DA-69F5-4787-AFBF-BAB997CDE1BF}" type="pres">
      <dgm:prSet presAssocID="{1E652B05-C2B5-43B4-9580-BD1BAA53CD8B}" presName="Name37" presStyleLbl="parChTrans1D2" presStyleIdx="0" presStyleCnt="4"/>
      <dgm:spPr/>
    </dgm:pt>
    <dgm:pt modelId="{EA3B1E62-1B1D-4290-B7AE-16816EC9FFA7}" type="pres">
      <dgm:prSet presAssocID="{CADE4914-577F-4DA0-AB7D-4EE0ACBDCA72}" presName="hierRoot2" presStyleCnt="0">
        <dgm:presLayoutVars>
          <dgm:hierBranch val="init"/>
        </dgm:presLayoutVars>
      </dgm:prSet>
      <dgm:spPr/>
    </dgm:pt>
    <dgm:pt modelId="{22A46D18-44BF-4023-A0D6-89F3D5736146}" type="pres">
      <dgm:prSet presAssocID="{CADE4914-577F-4DA0-AB7D-4EE0ACBDCA72}" presName="rootComposite" presStyleCnt="0"/>
      <dgm:spPr/>
    </dgm:pt>
    <dgm:pt modelId="{30AEBB3F-1A69-4AB8-B746-F3B55DE36425}" type="pres">
      <dgm:prSet presAssocID="{CADE4914-577F-4DA0-AB7D-4EE0ACBDCA72}" presName="rootText" presStyleLbl="node1" presStyleIdx="0" presStyleCnt="4">
        <dgm:presLayoutVars>
          <dgm:chMax/>
          <dgm:chPref val="3"/>
        </dgm:presLayoutVars>
      </dgm:prSet>
      <dgm:spPr/>
    </dgm:pt>
    <dgm:pt modelId="{864414C5-8070-4A2A-A628-9266E2A54896}" type="pres">
      <dgm:prSet presAssocID="{CADE4914-577F-4DA0-AB7D-4EE0ACBDCA72}" presName="titleText2" presStyleLbl="fgAcc1" presStyleIdx="0" presStyleCnt="4">
        <dgm:presLayoutVars>
          <dgm:chMax val="0"/>
          <dgm:chPref val="0"/>
        </dgm:presLayoutVars>
      </dgm:prSet>
      <dgm:spPr/>
    </dgm:pt>
    <dgm:pt modelId="{AE5E7C61-9A23-4AC9-823B-8AFD6E4AC191}" type="pres">
      <dgm:prSet presAssocID="{CADE4914-577F-4DA0-AB7D-4EE0ACBDCA72}" presName="rootConnector" presStyleLbl="node2" presStyleIdx="0" presStyleCnt="0"/>
      <dgm:spPr/>
    </dgm:pt>
    <dgm:pt modelId="{E9273E80-380F-4392-BD1C-CFD5258C6E26}" type="pres">
      <dgm:prSet presAssocID="{CADE4914-577F-4DA0-AB7D-4EE0ACBDCA72}" presName="hierChild4" presStyleCnt="0"/>
      <dgm:spPr/>
    </dgm:pt>
    <dgm:pt modelId="{2A4AA5F4-5D20-410E-AE64-105692152A13}" type="pres">
      <dgm:prSet presAssocID="{CADE4914-577F-4DA0-AB7D-4EE0ACBDCA72}" presName="hierChild5" presStyleCnt="0"/>
      <dgm:spPr/>
    </dgm:pt>
    <dgm:pt modelId="{48C89775-27E9-4592-9ACD-37B4FD0B2F6E}" type="pres">
      <dgm:prSet presAssocID="{B3BD5A98-0262-445C-8FE0-D5904B90F786}" presName="Name37" presStyleLbl="parChTrans1D2" presStyleIdx="1" presStyleCnt="4"/>
      <dgm:spPr/>
    </dgm:pt>
    <dgm:pt modelId="{A633A9D9-6E06-4FE9-B70E-62041C073438}" type="pres">
      <dgm:prSet presAssocID="{6223DCCD-747D-4999-80E5-35E520477C61}" presName="hierRoot2" presStyleCnt="0">
        <dgm:presLayoutVars>
          <dgm:hierBranch val="init"/>
        </dgm:presLayoutVars>
      </dgm:prSet>
      <dgm:spPr/>
    </dgm:pt>
    <dgm:pt modelId="{84214DC5-199F-494F-A479-20FB3B675473}" type="pres">
      <dgm:prSet presAssocID="{6223DCCD-747D-4999-80E5-35E520477C61}" presName="rootComposite" presStyleCnt="0"/>
      <dgm:spPr/>
    </dgm:pt>
    <dgm:pt modelId="{0494D55B-BBC7-4E98-9E14-42F3ACD29E79}" type="pres">
      <dgm:prSet presAssocID="{6223DCCD-747D-4999-80E5-35E520477C61}" presName="rootText" presStyleLbl="node1" presStyleIdx="1" presStyleCnt="4">
        <dgm:presLayoutVars>
          <dgm:chMax/>
          <dgm:chPref val="3"/>
        </dgm:presLayoutVars>
      </dgm:prSet>
      <dgm:spPr/>
    </dgm:pt>
    <dgm:pt modelId="{981F0A2D-E403-4294-A77F-CFE73231A9F3}" type="pres">
      <dgm:prSet presAssocID="{6223DCCD-747D-4999-80E5-35E520477C61}" presName="titleText2" presStyleLbl="fgAcc1" presStyleIdx="1" presStyleCnt="4">
        <dgm:presLayoutVars>
          <dgm:chMax val="0"/>
          <dgm:chPref val="0"/>
        </dgm:presLayoutVars>
      </dgm:prSet>
      <dgm:spPr/>
    </dgm:pt>
    <dgm:pt modelId="{70321374-7101-40CA-A01F-18AD178E2268}" type="pres">
      <dgm:prSet presAssocID="{6223DCCD-747D-4999-80E5-35E520477C61}" presName="rootConnector" presStyleLbl="node2" presStyleIdx="0" presStyleCnt="0"/>
      <dgm:spPr/>
    </dgm:pt>
    <dgm:pt modelId="{0D7A326F-8F01-4D86-A95C-58966E2787A6}" type="pres">
      <dgm:prSet presAssocID="{6223DCCD-747D-4999-80E5-35E520477C61}" presName="hierChild4" presStyleCnt="0"/>
      <dgm:spPr/>
    </dgm:pt>
    <dgm:pt modelId="{4AF45521-144B-4C31-8B27-E771B981B5BE}" type="pres">
      <dgm:prSet presAssocID="{6223DCCD-747D-4999-80E5-35E520477C61}" presName="hierChild5" presStyleCnt="0"/>
      <dgm:spPr/>
    </dgm:pt>
    <dgm:pt modelId="{A963298E-8D1E-4C66-A5E2-1EDD5C091341}" type="pres">
      <dgm:prSet presAssocID="{A59B99F9-4867-4401-82AD-4E8214AF3A25}" presName="Name37" presStyleLbl="parChTrans1D2" presStyleIdx="2" presStyleCnt="4"/>
      <dgm:spPr/>
    </dgm:pt>
    <dgm:pt modelId="{3287514E-FFE9-47D0-AEB7-D649BA2A9FBE}" type="pres">
      <dgm:prSet presAssocID="{1506AF82-EF7B-4AFC-87D4-716048EEA975}" presName="hierRoot2" presStyleCnt="0">
        <dgm:presLayoutVars>
          <dgm:hierBranch val="init"/>
        </dgm:presLayoutVars>
      </dgm:prSet>
      <dgm:spPr/>
    </dgm:pt>
    <dgm:pt modelId="{C43C7C47-97BA-46A6-8A0B-6B6FEF049DB5}" type="pres">
      <dgm:prSet presAssocID="{1506AF82-EF7B-4AFC-87D4-716048EEA975}" presName="rootComposite" presStyleCnt="0"/>
      <dgm:spPr/>
    </dgm:pt>
    <dgm:pt modelId="{1FA64D14-9D5F-4891-AFD0-32EB02A35C6E}" type="pres">
      <dgm:prSet presAssocID="{1506AF82-EF7B-4AFC-87D4-716048EEA975}" presName="rootText" presStyleLbl="node1" presStyleIdx="2" presStyleCnt="4" custScaleX="124162">
        <dgm:presLayoutVars>
          <dgm:chMax/>
          <dgm:chPref val="3"/>
        </dgm:presLayoutVars>
      </dgm:prSet>
      <dgm:spPr/>
    </dgm:pt>
    <dgm:pt modelId="{136817EC-725B-4975-A2AB-B356F3E2E651}" type="pres">
      <dgm:prSet presAssocID="{1506AF82-EF7B-4AFC-87D4-716048EEA975}" presName="titleText2" presStyleLbl="fgAcc1" presStyleIdx="2" presStyleCnt="4">
        <dgm:presLayoutVars>
          <dgm:chMax val="0"/>
          <dgm:chPref val="0"/>
        </dgm:presLayoutVars>
      </dgm:prSet>
      <dgm:spPr/>
    </dgm:pt>
    <dgm:pt modelId="{EF3602C8-E30B-4ADA-8FA0-265EF62ACEC9}" type="pres">
      <dgm:prSet presAssocID="{1506AF82-EF7B-4AFC-87D4-716048EEA975}" presName="rootConnector" presStyleLbl="node2" presStyleIdx="0" presStyleCnt="0"/>
      <dgm:spPr/>
    </dgm:pt>
    <dgm:pt modelId="{F54591B4-2C1E-44BB-AE26-EC3C9C82B99D}" type="pres">
      <dgm:prSet presAssocID="{1506AF82-EF7B-4AFC-87D4-716048EEA975}" presName="hierChild4" presStyleCnt="0"/>
      <dgm:spPr/>
    </dgm:pt>
    <dgm:pt modelId="{FDD242E0-9925-410C-B683-76765A1450B4}" type="pres">
      <dgm:prSet presAssocID="{1506AF82-EF7B-4AFC-87D4-716048EEA975}" presName="hierChild5" presStyleCnt="0"/>
      <dgm:spPr/>
    </dgm:pt>
    <dgm:pt modelId="{E0936AC5-A561-48BB-9A4B-82E240F8B45B}" type="pres">
      <dgm:prSet presAssocID="{7FF1747B-30A0-4B7D-9FB9-D86BB8AC9105}" presName="Name37" presStyleLbl="parChTrans1D2" presStyleIdx="3" presStyleCnt="4"/>
      <dgm:spPr/>
    </dgm:pt>
    <dgm:pt modelId="{C1EA0D0C-3243-4EB0-B353-3BBBE0CDCB35}" type="pres">
      <dgm:prSet presAssocID="{6ACF8DD1-A165-483E-987D-1E57672731D8}" presName="hierRoot2" presStyleCnt="0">
        <dgm:presLayoutVars>
          <dgm:hierBranch val="init"/>
        </dgm:presLayoutVars>
      </dgm:prSet>
      <dgm:spPr/>
    </dgm:pt>
    <dgm:pt modelId="{84A8DF72-5118-4F3F-BF17-8F94744DB2DE}" type="pres">
      <dgm:prSet presAssocID="{6ACF8DD1-A165-483E-987D-1E57672731D8}" presName="rootComposite" presStyleCnt="0"/>
      <dgm:spPr/>
    </dgm:pt>
    <dgm:pt modelId="{797DB997-A666-4286-921E-8162322BF733}" type="pres">
      <dgm:prSet presAssocID="{6ACF8DD1-A165-483E-987D-1E57672731D8}" presName="rootText" presStyleLbl="node1" presStyleIdx="3" presStyleCnt="4">
        <dgm:presLayoutVars>
          <dgm:chMax/>
          <dgm:chPref val="3"/>
        </dgm:presLayoutVars>
      </dgm:prSet>
      <dgm:spPr/>
    </dgm:pt>
    <dgm:pt modelId="{F5194B50-637C-429D-8CDD-1E393F0C685F}" type="pres">
      <dgm:prSet presAssocID="{6ACF8DD1-A165-483E-987D-1E57672731D8}" presName="titleText2" presStyleLbl="fgAcc1" presStyleIdx="3" presStyleCnt="4">
        <dgm:presLayoutVars>
          <dgm:chMax val="0"/>
          <dgm:chPref val="0"/>
        </dgm:presLayoutVars>
      </dgm:prSet>
      <dgm:spPr/>
    </dgm:pt>
    <dgm:pt modelId="{10FE6539-6BB5-4F26-8146-DE8A15780B36}" type="pres">
      <dgm:prSet presAssocID="{6ACF8DD1-A165-483E-987D-1E57672731D8}" presName="rootConnector" presStyleLbl="node2" presStyleIdx="0" presStyleCnt="0"/>
      <dgm:spPr/>
    </dgm:pt>
    <dgm:pt modelId="{BBB9E905-DCE8-437C-A347-22432B981B6C}" type="pres">
      <dgm:prSet presAssocID="{6ACF8DD1-A165-483E-987D-1E57672731D8}" presName="hierChild4" presStyleCnt="0"/>
      <dgm:spPr/>
    </dgm:pt>
    <dgm:pt modelId="{8EFDE201-AA03-4979-9176-61876D54341F}" type="pres">
      <dgm:prSet presAssocID="{6ACF8DD1-A165-483E-987D-1E57672731D8}" presName="hierChild5" presStyleCnt="0"/>
      <dgm:spPr/>
    </dgm:pt>
    <dgm:pt modelId="{CA644E9C-5660-4D8C-988B-1A7D09724330}" type="pres">
      <dgm:prSet presAssocID="{5C92A51A-0DA2-4AF1-AA7F-385C49238B7C}" presName="hierChild3" presStyleCnt="0"/>
      <dgm:spPr/>
    </dgm:pt>
  </dgm:ptLst>
  <dgm:cxnLst>
    <dgm:cxn modelId="{28181401-8393-43E1-A119-7BD6F8CDD8CF}" type="presOf" srcId="{6223DCCD-747D-4999-80E5-35E520477C61}" destId="{70321374-7101-40CA-A01F-18AD178E2268}" srcOrd="1" destOrd="0" presId="urn:microsoft.com/office/officeart/2008/layout/NameandTitleOrganizationalChart"/>
    <dgm:cxn modelId="{204B8F10-1CFA-4711-9A7F-72F1B05CE44E}" type="presOf" srcId="{CADE4914-577F-4DA0-AB7D-4EE0ACBDCA72}" destId="{AE5E7C61-9A23-4AC9-823B-8AFD6E4AC191}" srcOrd="1" destOrd="0" presId="urn:microsoft.com/office/officeart/2008/layout/NameandTitleOrganizationalChart"/>
    <dgm:cxn modelId="{02E6AE11-8A12-4CBF-B084-25F8C654B199}" type="presOf" srcId="{1E652B05-C2B5-43B4-9580-BD1BAA53CD8B}" destId="{66CC45DA-69F5-4787-AFBF-BAB997CDE1BF}" srcOrd="0" destOrd="0" presId="urn:microsoft.com/office/officeart/2008/layout/NameandTitleOrganizationalChart"/>
    <dgm:cxn modelId="{8EB2D516-790C-4EE6-8DB9-C71A6656204B}" srcId="{5C92A51A-0DA2-4AF1-AA7F-385C49238B7C}" destId="{6223DCCD-747D-4999-80E5-35E520477C61}" srcOrd="1" destOrd="0" parTransId="{B3BD5A98-0262-445C-8FE0-D5904B90F786}" sibTransId="{0F06A0A2-123E-45BF-873C-7D3210D76602}"/>
    <dgm:cxn modelId="{80BDB820-8B99-4B68-98CE-5C4B195C6F2A}" srcId="{5C92A51A-0DA2-4AF1-AA7F-385C49238B7C}" destId="{6ACF8DD1-A165-483E-987D-1E57672731D8}" srcOrd="3" destOrd="0" parTransId="{7FF1747B-30A0-4B7D-9FB9-D86BB8AC9105}" sibTransId="{4A804D48-6DA5-4A6A-A814-681E4378F594}"/>
    <dgm:cxn modelId="{F8CCC421-68D5-454B-A8F1-FB45B1FD3372}" srcId="{FF43C737-2F89-406F-8086-8BEB47A9B390}" destId="{5C92A51A-0DA2-4AF1-AA7F-385C49238B7C}" srcOrd="0" destOrd="0" parTransId="{A97E14F3-5D7D-4A40-AB66-0F5FD3943D57}" sibTransId="{6C8ABA30-C415-4566-BCDE-760BC003893A}"/>
    <dgm:cxn modelId="{027BCE2C-4F37-48FC-8984-0AEE5E2114B3}" type="presOf" srcId="{6C8ABA30-C415-4566-BCDE-760BC003893A}" destId="{4B6FF963-F539-4656-9477-424A10AA8D93}" srcOrd="0" destOrd="0" presId="urn:microsoft.com/office/officeart/2008/layout/NameandTitleOrganizationalChart"/>
    <dgm:cxn modelId="{6ED40A3C-6955-469F-96F5-CE073F6BA840}" type="presOf" srcId="{7FF1747B-30A0-4B7D-9FB9-D86BB8AC9105}" destId="{E0936AC5-A561-48BB-9A4B-82E240F8B45B}" srcOrd="0" destOrd="0" presId="urn:microsoft.com/office/officeart/2008/layout/NameandTitleOrganizationalChart"/>
    <dgm:cxn modelId="{67295C60-5E85-484E-BDFA-954E6CF16F39}" srcId="{5C92A51A-0DA2-4AF1-AA7F-385C49238B7C}" destId="{1506AF82-EF7B-4AFC-87D4-716048EEA975}" srcOrd="2" destOrd="0" parTransId="{A59B99F9-4867-4401-82AD-4E8214AF3A25}" sibTransId="{15BCBE43-1C44-4DEA-978A-CCC80C77931C}"/>
    <dgm:cxn modelId="{822BD945-D739-4BE9-B137-DA152615111C}" type="presOf" srcId="{CADE4914-577F-4DA0-AB7D-4EE0ACBDCA72}" destId="{30AEBB3F-1A69-4AB8-B746-F3B55DE36425}" srcOrd="0" destOrd="0" presId="urn:microsoft.com/office/officeart/2008/layout/NameandTitleOrganizationalChart"/>
    <dgm:cxn modelId="{20481346-43E6-4CD7-9B40-469DCEF7E92D}" type="presOf" srcId="{1506AF82-EF7B-4AFC-87D4-716048EEA975}" destId="{EF3602C8-E30B-4ADA-8FA0-265EF62ACEC9}" srcOrd="1" destOrd="0" presId="urn:microsoft.com/office/officeart/2008/layout/NameandTitleOrganizationalChart"/>
    <dgm:cxn modelId="{EAA88248-7FAB-482E-893C-DE4078DAB168}" type="presOf" srcId="{5C92A51A-0DA2-4AF1-AA7F-385C49238B7C}" destId="{EC1858E5-8A38-4AE5-8CE8-3C380762CD02}" srcOrd="0" destOrd="0" presId="urn:microsoft.com/office/officeart/2008/layout/NameandTitleOrganizationalChart"/>
    <dgm:cxn modelId="{3F0B0981-C44B-473E-8539-DA1D50D91D51}" type="presOf" srcId="{6ACF8DD1-A165-483E-987D-1E57672731D8}" destId="{797DB997-A666-4286-921E-8162322BF733}" srcOrd="0" destOrd="0" presId="urn:microsoft.com/office/officeart/2008/layout/NameandTitleOrganizationalChart"/>
    <dgm:cxn modelId="{ED6667A3-617B-4648-8A05-89376ACFA358}" type="presOf" srcId="{1506AF82-EF7B-4AFC-87D4-716048EEA975}" destId="{1FA64D14-9D5F-4891-AFD0-32EB02A35C6E}" srcOrd="0" destOrd="0" presId="urn:microsoft.com/office/officeart/2008/layout/NameandTitleOrganizationalChart"/>
    <dgm:cxn modelId="{17F60AA7-E40C-4BC2-BC08-3DF1D28CDDAE}" type="presOf" srcId="{A59B99F9-4867-4401-82AD-4E8214AF3A25}" destId="{A963298E-8D1E-4C66-A5E2-1EDD5C091341}" srcOrd="0" destOrd="0" presId="urn:microsoft.com/office/officeart/2008/layout/NameandTitleOrganizationalChart"/>
    <dgm:cxn modelId="{E44A1DAD-A519-40BF-8AD9-E4ED497FDD21}" type="presOf" srcId="{FF43C737-2F89-406F-8086-8BEB47A9B390}" destId="{47EFE498-A701-4CE3-BD69-ABC7A6F6335A}" srcOrd="0" destOrd="0" presId="urn:microsoft.com/office/officeart/2008/layout/NameandTitleOrganizationalChart"/>
    <dgm:cxn modelId="{D2D0BAAD-1649-4C6E-B75B-D8B72D562513}" type="presOf" srcId="{B3BD5A98-0262-445C-8FE0-D5904B90F786}" destId="{48C89775-27E9-4592-9ACD-37B4FD0B2F6E}" srcOrd="0" destOrd="0" presId="urn:microsoft.com/office/officeart/2008/layout/NameandTitleOrganizationalChart"/>
    <dgm:cxn modelId="{C19BEAC0-6B93-4B49-9E5B-5C0FE502364B}" type="presOf" srcId="{15BCBE43-1C44-4DEA-978A-CCC80C77931C}" destId="{136817EC-725B-4975-A2AB-B356F3E2E651}" srcOrd="0" destOrd="0" presId="urn:microsoft.com/office/officeart/2008/layout/NameandTitleOrganizationalChart"/>
    <dgm:cxn modelId="{2FC2E6D2-DEF2-4824-9EFF-CB649AEAF6C8}" type="presOf" srcId="{4A804D48-6DA5-4A6A-A814-681E4378F594}" destId="{F5194B50-637C-429D-8CDD-1E393F0C685F}" srcOrd="0" destOrd="0" presId="urn:microsoft.com/office/officeart/2008/layout/NameandTitleOrganizationalChart"/>
    <dgm:cxn modelId="{859F0ED3-923B-48E0-B449-BA97313E9143}" type="presOf" srcId="{480297C1-87F1-4A91-B978-27BC7285BBE8}" destId="{864414C5-8070-4A2A-A628-9266E2A54896}" srcOrd="0" destOrd="0" presId="urn:microsoft.com/office/officeart/2008/layout/NameandTitleOrganizationalChart"/>
    <dgm:cxn modelId="{17CB80D5-191A-4024-9221-D9C1B9AB399D}" type="presOf" srcId="{0F06A0A2-123E-45BF-873C-7D3210D76602}" destId="{981F0A2D-E403-4294-A77F-CFE73231A9F3}" srcOrd="0" destOrd="0" presId="urn:microsoft.com/office/officeart/2008/layout/NameandTitleOrganizationalChart"/>
    <dgm:cxn modelId="{C2B62BD6-5068-45F6-A58D-315B61279C50}" type="presOf" srcId="{6ACF8DD1-A165-483E-987D-1E57672731D8}" destId="{10FE6539-6BB5-4F26-8146-DE8A15780B36}" srcOrd="1" destOrd="0" presId="urn:microsoft.com/office/officeart/2008/layout/NameandTitleOrganizationalChart"/>
    <dgm:cxn modelId="{73C6D7DB-D3E5-43C1-A909-6A45EB6AB0E5}" type="presOf" srcId="{5C92A51A-0DA2-4AF1-AA7F-385C49238B7C}" destId="{D039D5C0-7995-42FF-B6B0-9C3382B3CE3D}" srcOrd="1" destOrd="0" presId="urn:microsoft.com/office/officeart/2008/layout/NameandTitleOrganizationalChart"/>
    <dgm:cxn modelId="{061BCFE7-5BDC-4A93-8962-5153197F26C9}" type="presOf" srcId="{6223DCCD-747D-4999-80E5-35E520477C61}" destId="{0494D55B-BBC7-4E98-9E14-42F3ACD29E79}" srcOrd="0" destOrd="0" presId="urn:microsoft.com/office/officeart/2008/layout/NameandTitleOrganizationalChart"/>
    <dgm:cxn modelId="{6B5E89EE-56A3-4259-953C-646668CE0A90}" srcId="{5C92A51A-0DA2-4AF1-AA7F-385C49238B7C}" destId="{CADE4914-577F-4DA0-AB7D-4EE0ACBDCA72}" srcOrd="0" destOrd="0" parTransId="{1E652B05-C2B5-43B4-9580-BD1BAA53CD8B}" sibTransId="{480297C1-87F1-4A91-B978-27BC7285BBE8}"/>
    <dgm:cxn modelId="{B17F6B34-3BC8-4E5A-BC16-B176DCBF63E0}" type="presParOf" srcId="{47EFE498-A701-4CE3-BD69-ABC7A6F6335A}" destId="{7A3CEA9F-B4BC-4530-8499-BAD71D191638}" srcOrd="0" destOrd="0" presId="urn:microsoft.com/office/officeart/2008/layout/NameandTitleOrganizationalChart"/>
    <dgm:cxn modelId="{475FFFBC-E24D-4FF4-93C0-0BEC8B6763B0}" type="presParOf" srcId="{7A3CEA9F-B4BC-4530-8499-BAD71D191638}" destId="{377C9CBB-9417-4B24-BE38-8520335C198F}" srcOrd="0" destOrd="0" presId="urn:microsoft.com/office/officeart/2008/layout/NameandTitleOrganizationalChart"/>
    <dgm:cxn modelId="{0EE48ED7-E82E-4666-9EF6-AB5E7D9516CD}" type="presParOf" srcId="{377C9CBB-9417-4B24-BE38-8520335C198F}" destId="{EC1858E5-8A38-4AE5-8CE8-3C380762CD02}" srcOrd="0" destOrd="0" presId="urn:microsoft.com/office/officeart/2008/layout/NameandTitleOrganizationalChart"/>
    <dgm:cxn modelId="{08F0C9F0-41A3-4DC3-856A-F396AFDB737D}" type="presParOf" srcId="{377C9CBB-9417-4B24-BE38-8520335C198F}" destId="{4B6FF963-F539-4656-9477-424A10AA8D93}" srcOrd="1" destOrd="0" presId="urn:microsoft.com/office/officeart/2008/layout/NameandTitleOrganizationalChart"/>
    <dgm:cxn modelId="{8B0A6698-5921-41F3-94E6-E83892EABEB5}" type="presParOf" srcId="{377C9CBB-9417-4B24-BE38-8520335C198F}" destId="{D039D5C0-7995-42FF-B6B0-9C3382B3CE3D}" srcOrd="2" destOrd="0" presId="urn:microsoft.com/office/officeart/2008/layout/NameandTitleOrganizationalChart"/>
    <dgm:cxn modelId="{0A92BCDE-890F-4139-9908-55D7C9E8429D}" type="presParOf" srcId="{7A3CEA9F-B4BC-4530-8499-BAD71D191638}" destId="{9715EF84-F8F8-4724-A917-0738CA71C1D2}" srcOrd="1" destOrd="0" presId="urn:microsoft.com/office/officeart/2008/layout/NameandTitleOrganizationalChart"/>
    <dgm:cxn modelId="{274AF5BB-AD03-4000-B4BA-2446C4FCDC77}" type="presParOf" srcId="{9715EF84-F8F8-4724-A917-0738CA71C1D2}" destId="{66CC45DA-69F5-4787-AFBF-BAB997CDE1BF}" srcOrd="0" destOrd="0" presId="urn:microsoft.com/office/officeart/2008/layout/NameandTitleOrganizationalChart"/>
    <dgm:cxn modelId="{A2EBDD19-841D-47CB-9287-610B53E38E33}" type="presParOf" srcId="{9715EF84-F8F8-4724-A917-0738CA71C1D2}" destId="{EA3B1E62-1B1D-4290-B7AE-16816EC9FFA7}" srcOrd="1" destOrd="0" presId="urn:microsoft.com/office/officeart/2008/layout/NameandTitleOrganizationalChart"/>
    <dgm:cxn modelId="{C4C11B07-F629-4766-954E-5646277B98DF}" type="presParOf" srcId="{EA3B1E62-1B1D-4290-B7AE-16816EC9FFA7}" destId="{22A46D18-44BF-4023-A0D6-89F3D5736146}" srcOrd="0" destOrd="0" presId="urn:microsoft.com/office/officeart/2008/layout/NameandTitleOrganizationalChart"/>
    <dgm:cxn modelId="{80E9FA20-CEDC-4460-8E80-E68B21B808BB}" type="presParOf" srcId="{22A46D18-44BF-4023-A0D6-89F3D5736146}" destId="{30AEBB3F-1A69-4AB8-B746-F3B55DE36425}" srcOrd="0" destOrd="0" presId="urn:microsoft.com/office/officeart/2008/layout/NameandTitleOrganizationalChart"/>
    <dgm:cxn modelId="{0E109758-97A9-4547-9F0F-A7103D7B84A0}" type="presParOf" srcId="{22A46D18-44BF-4023-A0D6-89F3D5736146}" destId="{864414C5-8070-4A2A-A628-9266E2A54896}" srcOrd="1" destOrd="0" presId="urn:microsoft.com/office/officeart/2008/layout/NameandTitleOrganizationalChart"/>
    <dgm:cxn modelId="{194F719D-25AB-4365-AE46-8F0B14416E23}" type="presParOf" srcId="{22A46D18-44BF-4023-A0D6-89F3D5736146}" destId="{AE5E7C61-9A23-4AC9-823B-8AFD6E4AC191}" srcOrd="2" destOrd="0" presId="urn:microsoft.com/office/officeart/2008/layout/NameandTitleOrganizationalChart"/>
    <dgm:cxn modelId="{9F54FB0B-7C53-4970-B59C-3EB35CBFA7D8}" type="presParOf" srcId="{EA3B1E62-1B1D-4290-B7AE-16816EC9FFA7}" destId="{E9273E80-380F-4392-BD1C-CFD5258C6E26}" srcOrd="1" destOrd="0" presId="urn:microsoft.com/office/officeart/2008/layout/NameandTitleOrganizationalChart"/>
    <dgm:cxn modelId="{12AF28BF-6BEE-4F1A-B091-5644B324744C}" type="presParOf" srcId="{EA3B1E62-1B1D-4290-B7AE-16816EC9FFA7}" destId="{2A4AA5F4-5D20-410E-AE64-105692152A13}" srcOrd="2" destOrd="0" presId="urn:microsoft.com/office/officeart/2008/layout/NameandTitleOrganizationalChart"/>
    <dgm:cxn modelId="{3A9047C8-1648-4D36-A0ED-F2B75BCAC819}" type="presParOf" srcId="{9715EF84-F8F8-4724-A917-0738CA71C1D2}" destId="{48C89775-27E9-4592-9ACD-37B4FD0B2F6E}" srcOrd="2" destOrd="0" presId="urn:microsoft.com/office/officeart/2008/layout/NameandTitleOrganizationalChart"/>
    <dgm:cxn modelId="{673CD7C9-6F0F-4C56-9E31-EBFAD2F6D02C}" type="presParOf" srcId="{9715EF84-F8F8-4724-A917-0738CA71C1D2}" destId="{A633A9D9-6E06-4FE9-B70E-62041C073438}" srcOrd="3" destOrd="0" presId="urn:microsoft.com/office/officeart/2008/layout/NameandTitleOrganizationalChart"/>
    <dgm:cxn modelId="{73CE818F-14AA-48B2-97D3-267E9F3FBBF2}" type="presParOf" srcId="{A633A9D9-6E06-4FE9-B70E-62041C073438}" destId="{84214DC5-199F-494F-A479-20FB3B675473}" srcOrd="0" destOrd="0" presId="urn:microsoft.com/office/officeart/2008/layout/NameandTitleOrganizationalChart"/>
    <dgm:cxn modelId="{10DA2BBF-9CD5-47AB-9141-EEECEB329974}" type="presParOf" srcId="{84214DC5-199F-494F-A479-20FB3B675473}" destId="{0494D55B-BBC7-4E98-9E14-42F3ACD29E79}" srcOrd="0" destOrd="0" presId="urn:microsoft.com/office/officeart/2008/layout/NameandTitleOrganizationalChart"/>
    <dgm:cxn modelId="{73CF0ABB-77B7-4222-8FA6-E6A148945297}" type="presParOf" srcId="{84214DC5-199F-494F-A479-20FB3B675473}" destId="{981F0A2D-E403-4294-A77F-CFE73231A9F3}" srcOrd="1" destOrd="0" presId="urn:microsoft.com/office/officeart/2008/layout/NameandTitleOrganizationalChart"/>
    <dgm:cxn modelId="{799027E6-B509-4D13-B825-223DBF9A4006}" type="presParOf" srcId="{84214DC5-199F-494F-A479-20FB3B675473}" destId="{70321374-7101-40CA-A01F-18AD178E2268}" srcOrd="2" destOrd="0" presId="urn:microsoft.com/office/officeart/2008/layout/NameandTitleOrganizationalChart"/>
    <dgm:cxn modelId="{B921BB1F-84D7-4864-9B1A-C2EE93C40E8F}" type="presParOf" srcId="{A633A9D9-6E06-4FE9-B70E-62041C073438}" destId="{0D7A326F-8F01-4D86-A95C-58966E2787A6}" srcOrd="1" destOrd="0" presId="urn:microsoft.com/office/officeart/2008/layout/NameandTitleOrganizationalChart"/>
    <dgm:cxn modelId="{55DCEC6B-72FA-4656-9470-2741A7CE1CD2}" type="presParOf" srcId="{A633A9D9-6E06-4FE9-B70E-62041C073438}" destId="{4AF45521-144B-4C31-8B27-E771B981B5BE}" srcOrd="2" destOrd="0" presId="urn:microsoft.com/office/officeart/2008/layout/NameandTitleOrganizationalChart"/>
    <dgm:cxn modelId="{14920F41-2061-4150-A0EC-9725D294F859}" type="presParOf" srcId="{9715EF84-F8F8-4724-A917-0738CA71C1D2}" destId="{A963298E-8D1E-4C66-A5E2-1EDD5C091341}" srcOrd="4" destOrd="0" presId="urn:microsoft.com/office/officeart/2008/layout/NameandTitleOrganizationalChart"/>
    <dgm:cxn modelId="{ACE4FEBB-F4A3-4278-970F-94B5C5D6BE79}" type="presParOf" srcId="{9715EF84-F8F8-4724-A917-0738CA71C1D2}" destId="{3287514E-FFE9-47D0-AEB7-D649BA2A9FBE}" srcOrd="5" destOrd="0" presId="urn:microsoft.com/office/officeart/2008/layout/NameandTitleOrganizationalChart"/>
    <dgm:cxn modelId="{2E983D5A-14D6-460C-8A16-62AB2DEAC484}" type="presParOf" srcId="{3287514E-FFE9-47D0-AEB7-D649BA2A9FBE}" destId="{C43C7C47-97BA-46A6-8A0B-6B6FEF049DB5}" srcOrd="0" destOrd="0" presId="urn:microsoft.com/office/officeart/2008/layout/NameandTitleOrganizationalChart"/>
    <dgm:cxn modelId="{C72D7200-33D7-4C00-A407-7B963F67F8D3}" type="presParOf" srcId="{C43C7C47-97BA-46A6-8A0B-6B6FEF049DB5}" destId="{1FA64D14-9D5F-4891-AFD0-32EB02A35C6E}" srcOrd="0" destOrd="0" presId="urn:microsoft.com/office/officeart/2008/layout/NameandTitleOrganizationalChart"/>
    <dgm:cxn modelId="{BB1E8BDC-A2D7-4D1F-872E-BE0F1377AE24}" type="presParOf" srcId="{C43C7C47-97BA-46A6-8A0B-6B6FEF049DB5}" destId="{136817EC-725B-4975-A2AB-B356F3E2E651}" srcOrd="1" destOrd="0" presId="urn:microsoft.com/office/officeart/2008/layout/NameandTitleOrganizationalChart"/>
    <dgm:cxn modelId="{41EF2D16-F6AC-43E9-9410-B0463BCBB09C}" type="presParOf" srcId="{C43C7C47-97BA-46A6-8A0B-6B6FEF049DB5}" destId="{EF3602C8-E30B-4ADA-8FA0-265EF62ACEC9}" srcOrd="2" destOrd="0" presId="urn:microsoft.com/office/officeart/2008/layout/NameandTitleOrganizationalChart"/>
    <dgm:cxn modelId="{947EE2B9-5E79-4FFA-A4A5-572BC95C0FA2}" type="presParOf" srcId="{3287514E-FFE9-47D0-AEB7-D649BA2A9FBE}" destId="{F54591B4-2C1E-44BB-AE26-EC3C9C82B99D}" srcOrd="1" destOrd="0" presId="urn:microsoft.com/office/officeart/2008/layout/NameandTitleOrganizationalChart"/>
    <dgm:cxn modelId="{E8F41210-2784-44EF-917D-85336ED5FE4B}" type="presParOf" srcId="{3287514E-FFE9-47D0-AEB7-D649BA2A9FBE}" destId="{FDD242E0-9925-410C-B683-76765A1450B4}" srcOrd="2" destOrd="0" presId="urn:microsoft.com/office/officeart/2008/layout/NameandTitleOrganizationalChart"/>
    <dgm:cxn modelId="{0BAF8913-9CB6-4A10-BCFF-76D8A5C89012}" type="presParOf" srcId="{9715EF84-F8F8-4724-A917-0738CA71C1D2}" destId="{E0936AC5-A561-48BB-9A4B-82E240F8B45B}" srcOrd="6" destOrd="0" presId="urn:microsoft.com/office/officeart/2008/layout/NameandTitleOrganizationalChart"/>
    <dgm:cxn modelId="{D47B19F2-7AC0-4748-AF33-BB1EACE0628C}" type="presParOf" srcId="{9715EF84-F8F8-4724-A917-0738CA71C1D2}" destId="{C1EA0D0C-3243-4EB0-B353-3BBBE0CDCB35}" srcOrd="7" destOrd="0" presId="urn:microsoft.com/office/officeart/2008/layout/NameandTitleOrganizationalChart"/>
    <dgm:cxn modelId="{B7584260-BB31-42A8-8875-578689478837}" type="presParOf" srcId="{C1EA0D0C-3243-4EB0-B353-3BBBE0CDCB35}" destId="{84A8DF72-5118-4F3F-BF17-8F94744DB2DE}" srcOrd="0" destOrd="0" presId="urn:microsoft.com/office/officeart/2008/layout/NameandTitleOrganizationalChart"/>
    <dgm:cxn modelId="{041AD03F-0F08-4A83-ABCA-C00FE9673E2D}" type="presParOf" srcId="{84A8DF72-5118-4F3F-BF17-8F94744DB2DE}" destId="{797DB997-A666-4286-921E-8162322BF733}" srcOrd="0" destOrd="0" presId="urn:microsoft.com/office/officeart/2008/layout/NameandTitleOrganizationalChart"/>
    <dgm:cxn modelId="{805533E8-7571-4563-8B1F-632169BC4E01}" type="presParOf" srcId="{84A8DF72-5118-4F3F-BF17-8F94744DB2DE}" destId="{F5194B50-637C-429D-8CDD-1E393F0C685F}" srcOrd="1" destOrd="0" presId="urn:microsoft.com/office/officeart/2008/layout/NameandTitleOrganizationalChart"/>
    <dgm:cxn modelId="{CBC1C5AC-1D1C-4009-86E6-36CBA8AA498C}" type="presParOf" srcId="{84A8DF72-5118-4F3F-BF17-8F94744DB2DE}" destId="{10FE6539-6BB5-4F26-8146-DE8A15780B36}" srcOrd="2" destOrd="0" presId="urn:microsoft.com/office/officeart/2008/layout/NameandTitleOrganizationalChart"/>
    <dgm:cxn modelId="{AB26421C-39D8-4605-AA5C-6A4345405843}" type="presParOf" srcId="{C1EA0D0C-3243-4EB0-B353-3BBBE0CDCB35}" destId="{BBB9E905-DCE8-437C-A347-22432B981B6C}" srcOrd="1" destOrd="0" presId="urn:microsoft.com/office/officeart/2008/layout/NameandTitleOrganizationalChart"/>
    <dgm:cxn modelId="{34BC09CD-AF03-4033-B0ED-92CCE803D311}" type="presParOf" srcId="{C1EA0D0C-3243-4EB0-B353-3BBBE0CDCB35}" destId="{8EFDE201-AA03-4979-9176-61876D54341F}" srcOrd="2" destOrd="0" presId="urn:microsoft.com/office/officeart/2008/layout/NameandTitleOrganizationalChart"/>
    <dgm:cxn modelId="{42191CF7-E817-41B4-B20A-49F0CE60528F}" type="presParOf" srcId="{7A3CEA9F-B4BC-4530-8499-BAD71D191638}" destId="{CA644E9C-5660-4D8C-988B-1A7D09724330}" srcOrd="2" destOrd="0" presId="urn:microsoft.com/office/officeart/2008/layout/NameandTitleOrganizationalChar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6.xml><?xml version="1.0" encoding="utf-8"?>
<dgm:dataModel xmlns:dgm="http://schemas.openxmlformats.org/drawingml/2006/diagram" xmlns:a="http://schemas.openxmlformats.org/drawingml/2006/main">
  <dgm:ptLst>
    <dgm:pt modelId="{B24A9BDD-6406-4E4E-B3FA-2371AB108D5C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A3C20A5A-86B0-48C3-ACE4-CDE794A0DA36}">
      <dgm:prSet phldrT="[Texto]"/>
      <dgm:spPr>
        <a:solidFill>
          <a:schemeClr val="accent2"/>
        </a:solidFill>
      </dgm:spPr>
      <dgm:t>
        <a:bodyPr/>
        <a:lstStyle/>
        <a:p>
          <a:r>
            <a:rPr lang="es-ES"/>
            <a:t>Management</a:t>
          </a:r>
        </a:p>
      </dgm:t>
    </dgm:pt>
    <dgm:pt modelId="{4B753E58-AE97-43A1-AF54-D0A82B1704BD}" type="parTrans" cxnId="{CB541BFF-ECF6-4005-BA12-CDFF906CC9DB}">
      <dgm:prSet/>
      <dgm:spPr/>
      <dgm:t>
        <a:bodyPr/>
        <a:lstStyle/>
        <a:p>
          <a:endParaRPr lang="es-ES"/>
        </a:p>
      </dgm:t>
    </dgm:pt>
    <dgm:pt modelId="{820F8954-06AE-4110-960E-D58D61898399}" type="sibTrans" cxnId="{CB541BFF-ECF6-4005-BA12-CDFF906CC9DB}">
      <dgm:prSet/>
      <dgm:spPr/>
      <dgm:t>
        <a:bodyPr/>
        <a:lstStyle/>
        <a:p>
          <a:endParaRPr lang="es-ES"/>
        </a:p>
      </dgm:t>
    </dgm:pt>
    <dgm:pt modelId="{DA89E657-D46A-4C9F-9BFA-0CD44F966DED}">
      <dgm:prSet phldrT="[Texto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s-ES" err="1"/>
            <a:t>Engineering</a:t>
          </a:r>
          <a:endParaRPr lang="es-ES"/>
        </a:p>
      </dgm:t>
    </dgm:pt>
    <dgm:pt modelId="{6B170167-BABB-4CFE-A173-CF7D71762C3B}" type="parTrans" cxnId="{F4214F85-29FF-4AF5-9510-7F51F4BF9783}">
      <dgm:prSet/>
      <dgm:spPr/>
      <dgm:t>
        <a:bodyPr/>
        <a:lstStyle/>
        <a:p>
          <a:endParaRPr lang="es-ES"/>
        </a:p>
      </dgm:t>
    </dgm:pt>
    <dgm:pt modelId="{7ADD5B83-ED20-49CC-A458-C8C009AF5F9A}" type="sibTrans" cxnId="{F4214F85-29FF-4AF5-9510-7F51F4BF9783}">
      <dgm:prSet/>
      <dgm:spPr/>
      <dgm:t>
        <a:bodyPr/>
        <a:lstStyle/>
        <a:p>
          <a:endParaRPr lang="es-ES"/>
        </a:p>
      </dgm:t>
    </dgm:pt>
    <dgm:pt modelId="{23949E2F-1BD7-4CAF-B7B0-BE0F0A6020E8}">
      <dgm:prSet phldrT="[Texto]"/>
      <dgm:spPr>
        <a:solidFill>
          <a:schemeClr val="accent6"/>
        </a:solidFill>
      </dgm:spPr>
      <dgm:t>
        <a:bodyPr/>
        <a:lstStyle/>
        <a:p>
          <a:r>
            <a:rPr lang="es-ES" err="1"/>
            <a:t>Product</a:t>
          </a:r>
          <a:r>
            <a:rPr lang="es-ES"/>
            <a:t> </a:t>
          </a:r>
          <a:r>
            <a:rPr lang="es-ES" err="1"/>
            <a:t>assurance</a:t>
          </a:r>
          <a:endParaRPr lang="es-ES"/>
        </a:p>
      </dgm:t>
    </dgm:pt>
    <dgm:pt modelId="{E9347C64-AD28-41B0-9052-0AD1EA975F7D}" type="parTrans" cxnId="{116DDC99-6A28-4FBA-9D3F-B94E6EA022B3}">
      <dgm:prSet/>
      <dgm:spPr/>
      <dgm:t>
        <a:bodyPr/>
        <a:lstStyle/>
        <a:p>
          <a:endParaRPr lang="es-ES"/>
        </a:p>
      </dgm:t>
    </dgm:pt>
    <dgm:pt modelId="{02A5F384-6A0E-45C0-97A7-17B066AF210D}" type="sibTrans" cxnId="{116DDC99-6A28-4FBA-9D3F-B94E6EA022B3}">
      <dgm:prSet/>
      <dgm:spPr/>
      <dgm:t>
        <a:bodyPr/>
        <a:lstStyle/>
        <a:p>
          <a:endParaRPr lang="es-ES"/>
        </a:p>
      </dgm:t>
    </dgm:pt>
    <dgm:pt modelId="{5BAD5559-8758-4D7B-93BF-22695343793B}" type="pres">
      <dgm:prSet presAssocID="{B24A9BDD-6406-4E4E-B3FA-2371AB108D5C}" presName="linear" presStyleCnt="0">
        <dgm:presLayoutVars>
          <dgm:animLvl val="lvl"/>
          <dgm:resizeHandles val="exact"/>
        </dgm:presLayoutVars>
      </dgm:prSet>
      <dgm:spPr/>
    </dgm:pt>
    <dgm:pt modelId="{18E615BD-8829-4902-9A92-BE3329AC5A67}" type="pres">
      <dgm:prSet presAssocID="{A3C20A5A-86B0-48C3-ACE4-CDE794A0DA36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22F7CF89-98FE-46E0-807B-01D28E5A005B}" type="pres">
      <dgm:prSet presAssocID="{820F8954-06AE-4110-960E-D58D61898399}" presName="spacer" presStyleCnt="0"/>
      <dgm:spPr/>
    </dgm:pt>
    <dgm:pt modelId="{96CC1112-58E7-48F0-B818-3895791D82FE}" type="pres">
      <dgm:prSet presAssocID="{DA89E657-D46A-4C9F-9BFA-0CD44F966DED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4219B268-8020-4887-AEF6-146639DA2D7F}" type="pres">
      <dgm:prSet presAssocID="{7ADD5B83-ED20-49CC-A458-C8C009AF5F9A}" presName="spacer" presStyleCnt="0"/>
      <dgm:spPr/>
    </dgm:pt>
    <dgm:pt modelId="{47637A46-B281-4C52-B2BF-8577BE916AD8}" type="pres">
      <dgm:prSet presAssocID="{23949E2F-1BD7-4CAF-B7B0-BE0F0A6020E8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28E64D14-7939-481D-92CB-42CEA264BADF}" type="presOf" srcId="{B24A9BDD-6406-4E4E-B3FA-2371AB108D5C}" destId="{5BAD5559-8758-4D7B-93BF-22695343793B}" srcOrd="0" destOrd="0" presId="urn:microsoft.com/office/officeart/2005/8/layout/vList2"/>
    <dgm:cxn modelId="{EF23A03F-D4F4-4855-A631-A0AD69EEC705}" type="presOf" srcId="{A3C20A5A-86B0-48C3-ACE4-CDE794A0DA36}" destId="{18E615BD-8829-4902-9A92-BE3329AC5A67}" srcOrd="0" destOrd="0" presId="urn:microsoft.com/office/officeart/2005/8/layout/vList2"/>
    <dgm:cxn modelId="{F4214F85-29FF-4AF5-9510-7F51F4BF9783}" srcId="{B24A9BDD-6406-4E4E-B3FA-2371AB108D5C}" destId="{DA89E657-D46A-4C9F-9BFA-0CD44F966DED}" srcOrd="1" destOrd="0" parTransId="{6B170167-BABB-4CFE-A173-CF7D71762C3B}" sibTransId="{7ADD5B83-ED20-49CC-A458-C8C009AF5F9A}"/>
    <dgm:cxn modelId="{116DDC99-6A28-4FBA-9D3F-B94E6EA022B3}" srcId="{B24A9BDD-6406-4E4E-B3FA-2371AB108D5C}" destId="{23949E2F-1BD7-4CAF-B7B0-BE0F0A6020E8}" srcOrd="2" destOrd="0" parTransId="{E9347C64-AD28-41B0-9052-0AD1EA975F7D}" sibTransId="{02A5F384-6A0E-45C0-97A7-17B066AF210D}"/>
    <dgm:cxn modelId="{55A3A9DB-581F-41FC-ABD0-02F121A5AA10}" type="presOf" srcId="{23949E2F-1BD7-4CAF-B7B0-BE0F0A6020E8}" destId="{47637A46-B281-4C52-B2BF-8577BE916AD8}" srcOrd="0" destOrd="0" presId="urn:microsoft.com/office/officeart/2005/8/layout/vList2"/>
    <dgm:cxn modelId="{7E7DE1DE-B418-468A-9C08-7F62AD44355A}" type="presOf" srcId="{DA89E657-D46A-4C9F-9BFA-0CD44F966DED}" destId="{96CC1112-58E7-48F0-B818-3895791D82FE}" srcOrd="0" destOrd="0" presId="urn:microsoft.com/office/officeart/2005/8/layout/vList2"/>
    <dgm:cxn modelId="{CB541BFF-ECF6-4005-BA12-CDFF906CC9DB}" srcId="{B24A9BDD-6406-4E4E-B3FA-2371AB108D5C}" destId="{A3C20A5A-86B0-48C3-ACE4-CDE794A0DA36}" srcOrd="0" destOrd="0" parTransId="{4B753E58-AE97-43A1-AF54-D0A82B1704BD}" sibTransId="{820F8954-06AE-4110-960E-D58D61898399}"/>
    <dgm:cxn modelId="{C218A503-260F-409F-B2DE-CCAA9F797367}" type="presParOf" srcId="{5BAD5559-8758-4D7B-93BF-22695343793B}" destId="{18E615BD-8829-4902-9A92-BE3329AC5A67}" srcOrd="0" destOrd="0" presId="urn:microsoft.com/office/officeart/2005/8/layout/vList2"/>
    <dgm:cxn modelId="{DB367533-9F73-4ECD-AF8E-37DE22EE8FF4}" type="presParOf" srcId="{5BAD5559-8758-4D7B-93BF-22695343793B}" destId="{22F7CF89-98FE-46E0-807B-01D28E5A005B}" srcOrd="1" destOrd="0" presId="urn:microsoft.com/office/officeart/2005/8/layout/vList2"/>
    <dgm:cxn modelId="{67274F66-637B-4924-AF8E-F50A5421C0FD}" type="presParOf" srcId="{5BAD5559-8758-4D7B-93BF-22695343793B}" destId="{96CC1112-58E7-48F0-B818-3895791D82FE}" srcOrd="2" destOrd="0" presId="urn:microsoft.com/office/officeart/2005/8/layout/vList2"/>
    <dgm:cxn modelId="{D40FED2D-9EB6-4FAD-82F2-9F5C2E18F110}" type="presParOf" srcId="{5BAD5559-8758-4D7B-93BF-22695343793B}" destId="{4219B268-8020-4887-AEF6-146639DA2D7F}" srcOrd="3" destOrd="0" presId="urn:microsoft.com/office/officeart/2005/8/layout/vList2"/>
    <dgm:cxn modelId="{205E14A8-AFF9-4982-A3EF-283AAF6219EC}" type="presParOf" srcId="{5BAD5559-8758-4D7B-93BF-22695343793B}" destId="{47637A46-B281-4C52-B2BF-8577BE916AD8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27.xml><?xml version="1.0" encoding="utf-8"?>
<dgm:dataModel xmlns:dgm="http://schemas.openxmlformats.org/drawingml/2006/diagram" xmlns:a="http://schemas.openxmlformats.org/drawingml/2006/main">
  <dgm:ptLst>
    <dgm:pt modelId="{FF43C737-2F89-406F-8086-8BEB47A9B390}" type="doc">
      <dgm:prSet loTypeId="urn:microsoft.com/office/officeart/2008/layout/NameandTitleOrganizationalChart" loCatId="hierarchy" qsTypeId="urn:microsoft.com/office/officeart/2005/8/quickstyle/simple1" qsCatId="simple" csTypeId="urn:microsoft.com/office/officeart/2005/8/colors/accent4_2" csCatId="accent4" phldr="1"/>
      <dgm:spPr/>
      <dgm:t>
        <a:bodyPr/>
        <a:lstStyle/>
        <a:p>
          <a:endParaRPr lang="es-ES"/>
        </a:p>
      </dgm:t>
    </dgm:pt>
    <dgm:pt modelId="{5C92A51A-0DA2-4AF1-AA7F-385C49238B7C}">
      <dgm:prSet phldrT="[Texto]" phldr="0"/>
      <dgm:spPr>
        <a:solidFill>
          <a:schemeClr val="accent4">
            <a:lumMod val="50000"/>
          </a:schemeClr>
        </a:solidFill>
      </dgm:spPr>
      <dgm:t>
        <a:bodyPr/>
        <a:lstStyle/>
        <a:p>
          <a:pPr rtl="0"/>
          <a:r>
            <a:rPr lang="es-ES">
              <a:latin typeface="Aptos Display" panose="02110004020202020204"/>
            </a:rPr>
            <a:t>Launch</a:t>
          </a:r>
          <a:endParaRPr lang="es-ES"/>
        </a:p>
      </dgm:t>
    </dgm:pt>
    <dgm:pt modelId="{A97E14F3-5D7D-4A40-AB66-0F5FD3943D57}" type="parTrans" cxnId="{F8CCC421-68D5-454B-A8F1-FB45B1FD3372}">
      <dgm:prSet/>
      <dgm:spPr/>
      <dgm:t>
        <a:bodyPr/>
        <a:lstStyle/>
        <a:p>
          <a:endParaRPr lang="es-ES"/>
        </a:p>
      </dgm:t>
    </dgm:pt>
    <dgm:pt modelId="{6C8ABA30-C415-4566-BCDE-760BC003893A}" type="sibTrans" cxnId="{F8CCC421-68D5-454B-A8F1-FB45B1FD3372}">
      <dgm:prSet/>
      <dgm:spPr/>
      <dgm:t>
        <a:bodyPr/>
        <a:lstStyle/>
        <a:p>
          <a:r>
            <a:rPr lang="es-ES" dirty="0"/>
            <a:t>WP - 4</a:t>
          </a:r>
        </a:p>
      </dgm:t>
    </dgm:pt>
    <dgm:pt modelId="{CADE4914-577F-4DA0-AB7D-4EE0ACBDCA72}">
      <dgm:prSet phldrT="[Texto]" phldr="0"/>
      <dgm:spPr/>
      <dgm:t>
        <a:bodyPr/>
        <a:lstStyle/>
        <a:p>
          <a:pPr rtl="0"/>
          <a:r>
            <a:rPr lang="es-ES" dirty="0" err="1">
              <a:latin typeface="Aptos Display" panose="02110004020202020204"/>
            </a:rPr>
            <a:t>Launch</a:t>
          </a:r>
          <a:r>
            <a:rPr lang="es-ES" dirty="0">
              <a:latin typeface="Aptos Display" panose="02110004020202020204"/>
            </a:rPr>
            <a:t> date </a:t>
          </a:r>
          <a:r>
            <a:rPr lang="es-ES" dirty="0" err="1">
              <a:latin typeface="Aptos Display" panose="02110004020202020204"/>
            </a:rPr>
            <a:t>analysis</a:t>
          </a:r>
          <a:endParaRPr lang="es-ES" dirty="0"/>
        </a:p>
      </dgm:t>
    </dgm:pt>
    <dgm:pt modelId="{1E652B05-C2B5-43B4-9580-BD1BAA53CD8B}" type="parTrans" cxnId="{6B5E89EE-56A3-4259-953C-646668CE0A90}">
      <dgm:prSet/>
      <dgm:spPr/>
      <dgm:t>
        <a:bodyPr/>
        <a:lstStyle/>
        <a:p>
          <a:endParaRPr lang="es-ES"/>
        </a:p>
      </dgm:t>
    </dgm:pt>
    <dgm:pt modelId="{480297C1-87F1-4A91-B978-27BC7285BBE8}" type="sibTrans" cxnId="{6B5E89EE-56A3-4259-953C-646668CE0A90}">
      <dgm:prSet/>
      <dgm:spPr/>
      <dgm:t>
        <a:bodyPr/>
        <a:lstStyle/>
        <a:p>
          <a:r>
            <a:rPr lang="es-ES" dirty="0"/>
            <a:t>WP – 4.1</a:t>
          </a:r>
        </a:p>
      </dgm:t>
    </dgm:pt>
    <dgm:pt modelId="{6223DCCD-747D-4999-80E5-35E520477C61}">
      <dgm:prSet phldrT="[Texto]" phldr="0"/>
      <dgm:spPr/>
      <dgm:t>
        <a:bodyPr/>
        <a:lstStyle/>
        <a:p>
          <a:pPr rtl="0"/>
          <a:r>
            <a:rPr lang="es-ES" dirty="0" err="1">
              <a:latin typeface="Aptos Display" panose="02110004020202020204"/>
            </a:rPr>
            <a:t>Launch</a:t>
          </a:r>
          <a:r>
            <a:rPr lang="es-ES" dirty="0">
              <a:latin typeface="Aptos Display" panose="02110004020202020204"/>
            </a:rPr>
            <a:t> </a:t>
          </a:r>
          <a:r>
            <a:rPr lang="es-ES" dirty="0" err="1">
              <a:latin typeface="Aptos Display" panose="02110004020202020204"/>
            </a:rPr>
            <a:t>cost</a:t>
          </a:r>
          <a:r>
            <a:rPr lang="es-ES" dirty="0">
              <a:latin typeface="Aptos Display" panose="02110004020202020204"/>
            </a:rPr>
            <a:t> </a:t>
          </a:r>
          <a:r>
            <a:rPr lang="es-ES" dirty="0" err="1">
              <a:latin typeface="Aptos Display" panose="02110004020202020204"/>
            </a:rPr>
            <a:t>analysis</a:t>
          </a:r>
          <a:endParaRPr lang="es-ES" dirty="0"/>
        </a:p>
      </dgm:t>
    </dgm:pt>
    <dgm:pt modelId="{B3BD5A98-0262-445C-8FE0-D5904B90F786}" type="parTrans" cxnId="{8EB2D516-790C-4EE6-8DB9-C71A6656204B}">
      <dgm:prSet/>
      <dgm:spPr/>
      <dgm:t>
        <a:bodyPr/>
        <a:lstStyle/>
        <a:p>
          <a:endParaRPr lang="es-ES"/>
        </a:p>
      </dgm:t>
    </dgm:pt>
    <dgm:pt modelId="{0F06A0A2-123E-45BF-873C-7D3210D76602}" type="sibTrans" cxnId="{8EB2D516-790C-4EE6-8DB9-C71A6656204B}">
      <dgm:prSet/>
      <dgm:spPr/>
      <dgm:t>
        <a:bodyPr/>
        <a:lstStyle/>
        <a:p>
          <a:r>
            <a:rPr lang="es-ES" dirty="0"/>
            <a:t>WP – 4.2</a:t>
          </a:r>
        </a:p>
      </dgm:t>
    </dgm:pt>
    <dgm:pt modelId="{1506AF82-EF7B-4AFC-87D4-716048EEA975}">
      <dgm:prSet phldrT="[Texto]" phldr="0"/>
      <dgm:spPr>
        <a:gradFill rotWithShape="0">
          <a:gsLst>
            <a:gs pos="41000">
              <a:schemeClr val="accent6"/>
            </a:gs>
            <a:gs pos="57000">
              <a:srgbClr val="00B0F0"/>
            </a:gs>
            <a:gs pos="60000">
              <a:srgbClr val="00B0F0"/>
            </a:gs>
            <a:gs pos="60000">
              <a:srgbClr val="00B0F0"/>
            </a:gs>
          </a:gsLst>
          <a:lin ang="2700000" scaled="1"/>
        </a:gradFill>
      </dgm:spPr>
      <dgm:t>
        <a:bodyPr/>
        <a:lstStyle/>
        <a:p>
          <a:pPr rtl="0"/>
          <a:r>
            <a:rPr lang="es-ES" dirty="0" err="1">
              <a:latin typeface="Aptos Display" panose="02110004020202020204"/>
            </a:rPr>
            <a:t>Launch</a:t>
          </a:r>
          <a:r>
            <a:rPr lang="es-ES" dirty="0">
              <a:latin typeface="Aptos Display" panose="02110004020202020204"/>
            </a:rPr>
            <a:t> </a:t>
          </a:r>
          <a:r>
            <a:rPr lang="es-ES" dirty="0" err="1">
              <a:latin typeface="Aptos Display" panose="02110004020202020204"/>
            </a:rPr>
            <a:t>campaing</a:t>
          </a:r>
          <a:r>
            <a:rPr lang="es-ES" dirty="0">
              <a:latin typeface="Aptos Display" panose="02110004020202020204"/>
            </a:rPr>
            <a:t> </a:t>
          </a:r>
          <a:r>
            <a:rPr lang="es-ES" dirty="0" err="1">
              <a:latin typeface="Aptos Display" panose="02110004020202020204"/>
            </a:rPr>
            <a:t>preparation</a:t>
          </a:r>
          <a:endParaRPr lang="es-ES" dirty="0"/>
        </a:p>
      </dgm:t>
    </dgm:pt>
    <dgm:pt modelId="{A59B99F9-4867-4401-82AD-4E8214AF3A25}" type="parTrans" cxnId="{67295C60-5E85-484E-BDFA-954E6CF16F39}">
      <dgm:prSet/>
      <dgm:spPr/>
      <dgm:t>
        <a:bodyPr/>
        <a:lstStyle/>
        <a:p>
          <a:endParaRPr lang="es-ES"/>
        </a:p>
      </dgm:t>
    </dgm:pt>
    <dgm:pt modelId="{15BCBE43-1C44-4DEA-978A-CCC80C77931C}" type="sibTrans" cxnId="{67295C60-5E85-484E-BDFA-954E6CF16F39}">
      <dgm:prSet/>
      <dgm:spPr/>
      <dgm:t>
        <a:bodyPr/>
        <a:lstStyle/>
        <a:p>
          <a:r>
            <a:rPr lang="es-ES" dirty="0"/>
            <a:t>WP – 4.3</a:t>
          </a:r>
        </a:p>
      </dgm:t>
    </dgm:pt>
    <dgm:pt modelId="{6ACF8DD1-A165-483E-987D-1E57672731D8}">
      <dgm:prSet phldrT="[Texto]" phldr="0"/>
      <dgm:spPr>
        <a:gradFill rotWithShape="0">
          <a:gsLst>
            <a:gs pos="43000">
              <a:schemeClr val="accent6"/>
            </a:gs>
            <a:gs pos="53000">
              <a:srgbClr val="00B0F0"/>
            </a:gs>
            <a:gs pos="55000">
              <a:srgbClr val="00B0F0"/>
            </a:gs>
            <a:gs pos="54000">
              <a:srgbClr val="00B0F0"/>
            </a:gs>
          </a:gsLst>
          <a:lin ang="2700000" scaled="1"/>
        </a:gradFill>
      </dgm:spPr>
      <dgm:t>
        <a:bodyPr/>
        <a:lstStyle/>
        <a:p>
          <a:pPr rtl="0"/>
          <a:r>
            <a:rPr lang="es-ES" dirty="0" err="1">
              <a:latin typeface="Aptos Display" panose="02110004020202020204"/>
            </a:rPr>
            <a:t>Transportations</a:t>
          </a:r>
          <a:r>
            <a:rPr lang="es-ES" dirty="0">
              <a:latin typeface="Aptos Display" panose="02110004020202020204"/>
            </a:rPr>
            <a:t> </a:t>
          </a:r>
          <a:r>
            <a:rPr lang="es-ES" dirty="0" err="1">
              <a:latin typeface="Aptos Display" panose="02110004020202020204"/>
            </a:rPr>
            <a:t>arrangement</a:t>
          </a:r>
          <a:endParaRPr lang="es-ES" dirty="0"/>
        </a:p>
      </dgm:t>
    </dgm:pt>
    <dgm:pt modelId="{7FF1747B-30A0-4B7D-9FB9-D86BB8AC9105}" type="parTrans" cxnId="{80BDB820-8B99-4B68-98CE-5C4B195C6F2A}">
      <dgm:prSet/>
      <dgm:spPr/>
      <dgm:t>
        <a:bodyPr/>
        <a:lstStyle/>
        <a:p>
          <a:endParaRPr lang="es-ES"/>
        </a:p>
      </dgm:t>
    </dgm:pt>
    <dgm:pt modelId="{4A804D48-6DA5-4A6A-A814-681E4378F594}" type="sibTrans" cxnId="{80BDB820-8B99-4B68-98CE-5C4B195C6F2A}">
      <dgm:prSet/>
      <dgm:spPr/>
      <dgm:t>
        <a:bodyPr/>
        <a:lstStyle/>
        <a:p>
          <a:r>
            <a:rPr lang="es-ES" dirty="0"/>
            <a:t>WP – 4.4</a:t>
          </a:r>
        </a:p>
      </dgm:t>
    </dgm:pt>
    <dgm:pt modelId="{1B6109C5-5C21-4BB7-873C-5521094CA7DA}">
      <dgm:prSet phldr="0"/>
      <dgm:spPr>
        <a:gradFill rotWithShape="0">
          <a:gsLst>
            <a:gs pos="43000">
              <a:schemeClr val="accent6"/>
            </a:gs>
            <a:gs pos="53000">
              <a:srgbClr val="00B0F0"/>
            </a:gs>
            <a:gs pos="55000">
              <a:srgbClr val="00B0F0"/>
            </a:gs>
            <a:gs pos="54000">
              <a:srgbClr val="00B0F0"/>
            </a:gs>
          </a:gsLst>
          <a:lin ang="2700000" scaled="1"/>
        </a:gradFill>
      </dgm:spPr>
      <dgm:t>
        <a:bodyPr/>
        <a:lstStyle/>
        <a:p>
          <a:pPr rtl="0"/>
          <a:r>
            <a:rPr lang="es-ES" dirty="0" err="1">
              <a:latin typeface="Aptos Display" panose="02110004020202020204"/>
            </a:rPr>
            <a:t>Satellite</a:t>
          </a:r>
          <a:r>
            <a:rPr lang="es-ES" dirty="0">
              <a:latin typeface="Aptos Display" panose="02110004020202020204"/>
            </a:rPr>
            <a:t> </a:t>
          </a:r>
          <a:r>
            <a:rPr lang="es-ES" dirty="0" err="1">
              <a:latin typeface="Aptos Display" panose="02110004020202020204"/>
            </a:rPr>
            <a:t>integration</a:t>
          </a:r>
          <a:endParaRPr lang="es-ES" dirty="0">
            <a:latin typeface="Aptos Display" panose="02110004020202020204"/>
          </a:endParaRPr>
        </a:p>
      </dgm:t>
    </dgm:pt>
    <dgm:pt modelId="{0005FDEF-9505-4BCC-8822-4B6EEEB350B8}" type="parTrans" cxnId="{1ADCB8AD-6461-462D-896F-ACD81EA5185F}">
      <dgm:prSet/>
      <dgm:spPr/>
      <dgm:t>
        <a:bodyPr/>
        <a:lstStyle/>
        <a:p>
          <a:endParaRPr lang="es-ES"/>
        </a:p>
      </dgm:t>
    </dgm:pt>
    <dgm:pt modelId="{406DA715-1115-45D5-83B8-12AFDF12B132}" type="sibTrans" cxnId="{1ADCB8AD-6461-462D-896F-ACD81EA5185F}">
      <dgm:prSet/>
      <dgm:spPr/>
      <dgm:t>
        <a:bodyPr/>
        <a:lstStyle/>
        <a:p>
          <a:r>
            <a:rPr lang="es-ES" dirty="0"/>
            <a:t>WP – 4.5</a:t>
          </a:r>
        </a:p>
      </dgm:t>
    </dgm:pt>
    <dgm:pt modelId="{F1BB3300-F640-473A-BB05-398410739C4E}">
      <dgm:prSet phldr="0"/>
      <dgm:spPr/>
      <dgm:t>
        <a:bodyPr/>
        <a:lstStyle/>
        <a:p>
          <a:pPr rtl="0"/>
          <a:r>
            <a:rPr lang="es-ES" dirty="0">
              <a:latin typeface="Aptos Display" panose="02110004020202020204"/>
            </a:rPr>
            <a:t>Run </a:t>
          </a:r>
          <a:r>
            <a:rPr lang="es-ES" dirty="0" err="1">
              <a:latin typeface="Aptos Display" panose="02110004020202020204"/>
            </a:rPr>
            <a:t>Launch</a:t>
          </a:r>
          <a:endParaRPr lang="es-ES" dirty="0">
            <a:latin typeface="Aptos Display" panose="02110004020202020204"/>
          </a:endParaRPr>
        </a:p>
      </dgm:t>
    </dgm:pt>
    <dgm:pt modelId="{4A41988E-6BC8-4380-81C3-DC5DF64FA4D8}" type="parTrans" cxnId="{10F63049-4B2F-41D7-93BE-FF37175D70CB}">
      <dgm:prSet/>
      <dgm:spPr/>
      <dgm:t>
        <a:bodyPr/>
        <a:lstStyle/>
        <a:p>
          <a:endParaRPr lang="es-ES"/>
        </a:p>
      </dgm:t>
    </dgm:pt>
    <dgm:pt modelId="{676DA664-B45D-437F-9FFB-E5A5C50415D0}" type="sibTrans" cxnId="{10F63049-4B2F-41D7-93BE-FF37175D70CB}">
      <dgm:prSet/>
      <dgm:spPr/>
      <dgm:t>
        <a:bodyPr/>
        <a:lstStyle/>
        <a:p>
          <a:r>
            <a:rPr lang="es-ES" dirty="0"/>
            <a:t>WP – 4.6</a:t>
          </a:r>
        </a:p>
      </dgm:t>
    </dgm:pt>
    <dgm:pt modelId="{C3E41CF9-FF1A-43EF-BBDE-60A1F1AE4DCD}">
      <dgm:prSet phldr="0"/>
      <dgm:spPr>
        <a:gradFill rotWithShape="0">
          <a:gsLst>
            <a:gs pos="48000">
              <a:schemeClr val="accent2"/>
            </a:gs>
            <a:gs pos="57000">
              <a:srgbClr val="00B0F0"/>
            </a:gs>
            <a:gs pos="60000">
              <a:srgbClr val="00B0F0"/>
            </a:gs>
            <a:gs pos="60000">
              <a:srgbClr val="00B0F0"/>
            </a:gs>
          </a:gsLst>
          <a:lin ang="2700000" scaled="1"/>
        </a:gradFill>
      </dgm:spPr>
      <dgm:t>
        <a:bodyPr/>
        <a:lstStyle/>
        <a:p>
          <a:pPr rtl="0"/>
          <a:r>
            <a:rPr lang="es-ES" dirty="0" err="1">
              <a:latin typeface="Aptos Display" panose="02110004020202020204"/>
            </a:rPr>
            <a:t>Documentation</a:t>
          </a:r>
          <a:r>
            <a:rPr lang="es-ES" dirty="0">
              <a:latin typeface="Aptos Display" panose="02110004020202020204"/>
            </a:rPr>
            <a:t> and </a:t>
          </a:r>
          <a:r>
            <a:rPr lang="es-ES" dirty="0" err="1">
              <a:latin typeface="Aptos Display" panose="02110004020202020204"/>
            </a:rPr>
            <a:t>reviews</a:t>
          </a:r>
          <a:endParaRPr lang="es-ES" dirty="0">
            <a:latin typeface="Aptos Display" panose="02110004020202020204"/>
          </a:endParaRPr>
        </a:p>
      </dgm:t>
    </dgm:pt>
    <dgm:pt modelId="{CE010BC7-FBC2-4554-9248-63F9D59BFAC9}" type="parTrans" cxnId="{794D58DB-6585-47D8-978C-B040F1B77D6F}">
      <dgm:prSet/>
      <dgm:spPr/>
      <dgm:t>
        <a:bodyPr/>
        <a:lstStyle/>
        <a:p>
          <a:endParaRPr lang="es-ES"/>
        </a:p>
      </dgm:t>
    </dgm:pt>
    <dgm:pt modelId="{DE9A26CA-3A83-44B8-8338-14EBEF0A42C1}" type="sibTrans" cxnId="{794D58DB-6585-47D8-978C-B040F1B77D6F}">
      <dgm:prSet/>
      <dgm:spPr/>
      <dgm:t>
        <a:bodyPr/>
        <a:lstStyle/>
        <a:p>
          <a:r>
            <a:rPr lang="es-ES" dirty="0"/>
            <a:t>WP – 4.7</a:t>
          </a:r>
        </a:p>
      </dgm:t>
    </dgm:pt>
    <dgm:pt modelId="{47EFE498-A701-4CE3-BD69-ABC7A6F6335A}" type="pres">
      <dgm:prSet presAssocID="{FF43C737-2F89-406F-8086-8BEB47A9B39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7A3CEA9F-B4BC-4530-8499-BAD71D191638}" type="pres">
      <dgm:prSet presAssocID="{5C92A51A-0DA2-4AF1-AA7F-385C49238B7C}" presName="hierRoot1" presStyleCnt="0">
        <dgm:presLayoutVars>
          <dgm:hierBranch val="init"/>
        </dgm:presLayoutVars>
      </dgm:prSet>
      <dgm:spPr/>
    </dgm:pt>
    <dgm:pt modelId="{377C9CBB-9417-4B24-BE38-8520335C198F}" type="pres">
      <dgm:prSet presAssocID="{5C92A51A-0DA2-4AF1-AA7F-385C49238B7C}" presName="rootComposite1" presStyleCnt="0"/>
      <dgm:spPr/>
    </dgm:pt>
    <dgm:pt modelId="{EC1858E5-8A38-4AE5-8CE8-3C380762CD02}" type="pres">
      <dgm:prSet presAssocID="{5C92A51A-0DA2-4AF1-AA7F-385C49238B7C}" presName="rootText1" presStyleLbl="node0" presStyleIdx="0" presStyleCnt="1">
        <dgm:presLayoutVars>
          <dgm:chMax/>
          <dgm:chPref val="3"/>
        </dgm:presLayoutVars>
      </dgm:prSet>
      <dgm:spPr/>
    </dgm:pt>
    <dgm:pt modelId="{4B6FF963-F539-4656-9477-424A10AA8D93}" type="pres">
      <dgm:prSet presAssocID="{5C92A51A-0DA2-4AF1-AA7F-385C49238B7C}" presName="titleText1" presStyleLbl="fgAcc0" presStyleIdx="0" presStyleCnt="1">
        <dgm:presLayoutVars>
          <dgm:chMax val="0"/>
          <dgm:chPref val="0"/>
        </dgm:presLayoutVars>
      </dgm:prSet>
      <dgm:spPr/>
    </dgm:pt>
    <dgm:pt modelId="{D039D5C0-7995-42FF-B6B0-9C3382B3CE3D}" type="pres">
      <dgm:prSet presAssocID="{5C92A51A-0DA2-4AF1-AA7F-385C49238B7C}" presName="rootConnector1" presStyleLbl="node1" presStyleIdx="0" presStyleCnt="7"/>
      <dgm:spPr/>
    </dgm:pt>
    <dgm:pt modelId="{9715EF84-F8F8-4724-A917-0738CA71C1D2}" type="pres">
      <dgm:prSet presAssocID="{5C92A51A-0DA2-4AF1-AA7F-385C49238B7C}" presName="hierChild2" presStyleCnt="0"/>
      <dgm:spPr/>
    </dgm:pt>
    <dgm:pt modelId="{32393C2D-63DB-4B52-88B4-2498A9D3EB58}" type="pres">
      <dgm:prSet presAssocID="{1E652B05-C2B5-43B4-9580-BD1BAA53CD8B}" presName="Name37" presStyleLbl="parChTrans1D2" presStyleIdx="0" presStyleCnt="7"/>
      <dgm:spPr/>
    </dgm:pt>
    <dgm:pt modelId="{D352E8D9-ED31-46FD-87FE-A1E6A92A696F}" type="pres">
      <dgm:prSet presAssocID="{CADE4914-577F-4DA0-AB7D-4EE0ACBDCA72}" presName="hierRoot2" presStyleCnt="0">
        <dgm:presLayoutVars>
          <dgm:hierBranch val="init"/>
        </dgm:presLayoutVars>
      </dgm:prSet>
      <dgm:spPr/>
    </dgm:pt>
    <dgm:pt modelId="{63A7C416-C2D7-437A-8A38-7758348F00BE}" type="pres">
      <dgm:prSet presAssocID="{CADE4914-577F-4DA0-AB7D-4EE0ACBDCA72}" presName="rootComposite" presStyleCnt="0"/>
      <dgm:spPr/>
    </dgm:pt>
    <dgm:pt modelId="{A46F122F-1F11-45C3-8F87-BA41B240FFED}" type="pres">
      <dgm:prSet presAssocID="{CADE4914-577F-4DA0-AB7D-4EE0ACBDCA72}" presName="rootText" presStyleLbl="node1" presStyleIdx="0" presStyleCnt="7">
        <dgm:presLayoutVars>
          <dgm:chMax/>
          <dgm:chPref val="3"/>
        </dgm:presLayoutVars>
      </dgm:prSet>
      <dgm:spPr/>
    </dgm:pt>
    <dgm:pt modelId="{729789DC-5D75-438E-98C1-3EDCB12DDCE3}" type="pres">
      <dgm:prSet presAssocID="{CADE4914-577F-4DA0-AB7D-4EE0ACBDCA72}" presName="titleText2" presStyleLbl="fgAcc1" presStyleIdx="0" presStyleCnt="7">
        <dgm:presLayoutVars>
          <dgm:chMax val="0"/>
          <dgm:chPref val="0"/>
        </dgm:presLayoutVars>
      </dgm:prSet>
      <dgm:spPr/>
    </dgm:pt>
    <dgm:pt modelId="{1D4C9134-71FB-4493-84BC-D3ED250032A5}" type="pres">
      <dgm:prSet presAssocID="{CADE4914-577F-4DA0-AB7D-4EE0ACBDCA72}" presName="rootConnector" presStyleLbl="node2" presStyleIdx="0" presStyleCnt="0"/>
      <dgm:spPr/>
    </dgm:pt>
    <dgm:pt modelId="{EFEC88A7-74D3-46D8-A794-6741081A9AC2}" type="pres">
      <dgm:prSet presAssocID="{CADE4914-577F-4DA0-AB7D-4EE0ACBDCA72}" presName="hierChild4" presStyleCnt="0"/>
      <dgm:spPr/>
    </dgm:pt>
    <dgm:pt modelId="{5DA7DCCB-3B68-4369-B675-166FB48E634A}" type="pres">
      <dgm:prSet presAssocID="{CADE4914-577F-4DA0-AB7D-4EE0ACBDCA72}" presName="hierChild5" presStyleCnt="0"/>
      <dgm:spPr/>
    </dgm:pt>
    <dgm:pt modelId="{48C89775-27E9-4592-9ACD-37B4FD0B2F6E}" type="pres">
      <dgm:prSet presAssocID="{B3BD5A98-0262-445C-8FE0-D5904B90F786}" presName="Name37" presStyleLbl="parChTrans1D2" presStyleIdx="1" presStyleCnt="7"/>
      <dgm:spPr/>
    </dgm:pt>
    <dgm:pt modelId="{A633A9D9-6E06-4FE9-B70E-62041C073438}" type="pres">
      <dgm:prSet presAssocID="{6223DCCD-747D-4999-80E5-35E520477C61}" presName="hierRoot2" presStyleCnt="0">
        <dgm:presLayoutVars>
          <dgm:hierBranch val="init"/>
        </dgm:presLayoutVars>
      </dgm:prSet>
      <dgm:spPr/>
    </dgm:pt>
    <dgm:pt modelId="{84214DC5-199F-494F-A479-20FB3B675473}" type="pres">
      <dgm:prSet presAssocID="{6223DCCD-747D-4999-80E5-35E520477C61}" presName="rootComposite" presStyleCnt="0"/>
      <dgm:spPr/>
    </dgm:pt>
    <dgm:pt modelId="{0494D55B-BBC7-4E98-9E14-42F3ACD29E79}" type="pres">
      <dgm:prSet presAssocID="{6223DCCD-747D-4999-80E5-35E520477C61}" presName="rootText" presStyleLbl="node1" presStyleIdx="1" presStyleCnt="7">
        <dgm:presLayoutVars>
          <dgm:chMax/>
          <dgm:chPref val="3"/>
        </dgm:presLayoutVars>
      </dgm:prSet>
      <dgm:spPr/>
    </dgm:pt>
    <dgm:pt modelId="{981F0A2D-E403-4294-A77F-CFE73231A9F3}" type="pres">
      <dgm:prSet presAssocID="{6223DCCD-747D-4999-80E5-35E520477C61}" presName="titleText2" presStyleLbl="fgAcc1" presStyleIdx="1" presStyleCnt="7">
        <dgm:presLayoutVars>
          <dgm:chMax val="0"/>
          <dgm:chPref val="0"/>
        </dgm:presLayoutVars>
      </dgm:prSet>
      <dgm:spPr/>
    </dgm:pt>
    <dgm:pt modelId="{70321374-7101-40CA-A01F-18AD178E2268}" type="pres">
      <dgm:prSet presAssocID="{6223DCCD-747D-4999-80E5-35E520477C61}" presName="rootConnector" presStyleLbl="node2" presStyleIdx="0" presStyleCnt="0"/>
      <dgm:spPr/>
    </dgm:pt>
    <dgm:pt modelId="{0D7A326F-8F01-4D86-A95C-58966E2787A6}" type="pres">
      <dgm:prSet presAssocID="{6223DCCD-747D-4999-80E5-35E520477C61}" presName="hierChild4" presStyleCnt="0"/>
      <dgm:spPr/>
    </dgm:pt>
    <dgm:pt modelId="{4AF45521-144B-4C31-8B27-E771B981B5BE}" type="pres">
      <dgm:prSet presAssocID="{6223DCCD-747D-4999-80E5-35E520477C61}" presName="hierChild5" presStyleCnt="0"/>
      <dgm:spPr/>
    </dgm:pt>
    <dgm:pt modelId="{A963298E-8D1E-4C66-A5E2-1EDD5C091341}" type="pres">
      <dgm:prSet presAssocID="{A59B99F9-4867-4401-82AD-4E8214AF3A25}" presName="Name37" presStyleLbl="parChTrans1D2" presStyleIdx="2" presStyleCnt="7"/>
      <dgm:spPr/>
    </dgm:pt>
    <dgm:pt modelId="{3287514E-FFE9-47D0-AEB7-D649BA2A9FBE}" type="pres">
      <dgm:prSet presAssocID="{1506AF82-EF7B-4AFC-87D4-716048EEA975}" presName="hierRoot2" presStyleCnt="0">
        <dgm:presLayoutVars>
          <dgm:hierBranch val="init"/>
        </dgm:presLayoutVars>
      </dgm:prSet>
      <dgm:spPr/>
    </dgm:pt>
    <dgm:pt modelId="{C43C7C47-97BA-46A6-8A0B-6B6FEF049DB5}" type="pres">
      <dgm:prSet presAssocID="{1506AF82-EF7B-4AFC-87D4-716048EEA975}" presName="rootComposite" presStyleCnt="0"/>
      <dgm:spPr/>
    </dgm:pt>
    <dgm:pt modelId="{1FA64D14-9D5F-4891-AFD0-32EB02A35C6E}" type="pres">
      <dgm:prSet presAssocID="{1506AF82-EF7B-4AFC-87D4-716048EEA975}" presName="rootText" presStyleLbl="node1" presStyleIdx="2" presStyleCnt="7" custScaleX="124162">
        <dgm:presLayoutVars>
          <dgm:chMax/>
          <dgm:chPref val="3"/>
        </dgm:presLayoutVars>
      </dgm:prSet>
      <dgm:spPr/>
    </dgm:pt>
    <dgm:pt modelId="{136817EC-725B-4975-A2AB-B356F3E2E651}" type="pres">
      <dgm:prSet presAssocID="{1506AF82-EF7B-4AFC-87D4-716048EEA975}" presName="titleText2" presStyleLbl="fgAcc1" presStyleIdx="2" presStyleCnt="7">
        <dgm:presLayoutVars>
          <dgm:chMax val="0"/>
          <dgm:chPref val="0"/>
        </dgm:presLayoutVars>
      </dgm:prSet>
      <dgm:spPr/>
    </dgm:pt>
    <dgm:pt modelId="{EF3602C8-E30B-4ADA-8FA0-265EF62ACEC9}" type="pres">
      <dgm:prSet presAssocID="{1506AF82-EF7B-4AFC-87D4-716048EEA975}" presName="rootConnector" presStyleLbl="node2" presStyleIdx="0" presStyleCnt="0"/>
      <dgm:spPr/>
    </dgm:pt>
    <dgm:pt modelId="{F54591B4-2C1E-44BB-AE26-EC3C9C82B99D}" type="pres">
      <dgm:prSet presAssocID="{1506AF82-EF7B-4AFC-87D4-716048EEA975}" presName="hierChild4" presStyleCnt="0"/>
      <dgm:spPr/>
    </dgm:pt>
    <dgm:pt modelId="{FDD242E0-9925-410C-B683-76765A1450B4}" type="pres">
      <dgm:prSet presAssocID="{1506AF82-EF7B-4AFC-87D4-716048EEA975}" presName="hierChild5" presStyleCnt="0"/>
      <dgm:spPr/>
    </dgm:pt>
    <dgm:pt modelId="{E0936AC5-A561-48BB-9A4B-82E240F8B45B}" type="pres">
      <dgm:prSet presAssocID="{7FF1747B-30A0-4B7D-9FB9-D86BB8AC9105}" presName="Name37" presStyleLbl="parChTrans1D2" presStyleIdx="3" presStyleCnt="7"/>
      <dgm:spPr/>
    </dgm:pt>
    <dgm:pt modelId="{C1EA0D0C-3243-4EB0-B353-3BBBE0CDCB35}" type="pres">
      <dgm:prSet presAssocID="{6ACF8DD1-A165-483E-987D-1E57672731D8}" presName="hierRoot2" presStyleCnt="0">
        <dgm:presLayoutVars>
          <dgm:hierBranch val="init"/>
        </dgm:presLayoutVars>
      </dgm:prSet>
      <dgm:spPr/>
    </dgm:pt>
    <dgm:pt modelId="{84A8DF72-5118-4F3F-BF17-8F94744DB2DE}" type="pres">
      <dgm:prSet presAssocID="{6ACF8DD1-A165-483E-987D-1E57672731D8}" presName="rootComposite" presStyleCnt="0"/>
      <dgm:spPr/>
    </dgm:pt>
    <dgm:pt modelId="{797DB997-A666-4286-921E-8162322BF733}" type="pres">
      <dgm:prSet presAssocID="{6ACF8DD1-A165-483E-987D-1E57672731D8}" presName="rootText" presStyleLbl="node1" presStyleIdx="3" presStyleCnt="7">
        <dgm:presLayoutVars>
          <dgm:chMax/>
          <dgm:chPref val="3"/>
        </dgm:presLayoutVars>
      </dgm:prSet>
      <dgm:spPr/>
    </dgm:pt>
    <dgm:pt modelId="{F5194B50-637C-429D-8CDD-1E393F0C685F}" type="pres">
      <dgm:prSet presAssocID="{6ACF8DD1-A165-483E-987D-1E57672731D8}" presName="titleText2" presStyleLbl="fgAcc1" presStyleIdx="3" presStyleCnt="7">
        <dgm:presLayoutVars>
          <dgm:chMax val="0"/>
          <dgm:chPref val="0"/>
        </dgm:presLayoutVars>
      </dgm:prSet>
      <dgm:spPr/>
    </dgm:pt>
    <dgm:pt modelId="{10FE6539-6BB5-4F26-8146-DE8A15780B36}" type="pres">
      <dgm:prSet presAssocID="{6ACF8DD1-A165-483E-987D-1E57672731D8}" presName="rootConnector" presStyleLbl="node2" presStyleIdx="0" presStyleCnt="0"/>
      <dgm:spPr/>
    </dgm:pt>
    <dgm:pt modelId="{BBB9E905-DCE8-437C-A347-22432B981B6C}" type="pres">
      <dgm:prSet presAssocID="{6ACF8DD1-A165-483E-987D-1E57672731D8}" presName="hierChild4" presStyleCnt="0"/>
      <dgm:spPr/>
    </dgm:pt>
    <dgm:pt modelId="{8EFDE201-AA03-4979-9176-61876D54341F}" type="pres">
      <dgm:prSet presAssocID="{6ACF8DD1-A165-483E-987D-1E57672731D8}" presName="hierChild5" presStyleCnt="0"/>
      <dgm:spPr/>
    </dgm:pt>
    <dgm:pt modelId="{E67A4872-6819-445E-A073-3B4C78FA7C85}" type="pres">
      <dgm:prSet presAssocID="{0005FDEF-9505-4BCC-8822-4B6EEEB350B8}" presName="Name37" presStyleLbl="parChTrans1D2" presStyleIdx="4" presStyleCnt="7"/>
      <dgm:spPr/>
    </dgm:pt>
    <dgm:pt modelId="{65F96D0A-C113-4CC0-8E25-E78FDDD6D5A6}" type="pres">
      <dgm:prSet presAssocID="{1B6109C5-5C21-4BB7-873C-5521094CA7DA}" presName="hierRoot2" presStyleCnt="0">
        <dgm:presLayoutVars>
          <dgm:hierBranch val="init"/>
        </dgm:presLayoutVars>
      </dgm:prSet>
      <dgm:spPr/>
    </dgm:pt>
    <dgm:pt modelId="{AB744BCE-06D4-41E8-B56C-2CA7E4A899DD}" type="pres">
      <dgm:prSet presAssocID="{1B6109C5-5C21-4BB7-873C-5521094CA7DA}" presName="rootComposite" presStyleCnt="0"/>
      <dgm:spPr/>
    </dgm:pt>
    <dgm:pt modelId="{45041BAD-E1AD-43AF-AA1B-630EFC9ECDE4}" type="pres">
      <dgm:prSet presAssocID="{1B6109C5-5C21-4BB7-873C-5521094CA7DA}" presName="rootText" presStyleLbl="node1" presStyleIdx="4" presStyleCnt="7">
        <dgm:presLayoutVars>
          <dgm:chMax/>
          <dgm:chPref val="3"/>
        </dgm:presLayoutVars>
      </dgm:prSet>
      <dgm:spPr/>
    </dgm:pt>
    <dgm:pt modelId="{8F8DFAC0-EBCE-4EF7-8FB2-BFAF014A3969}" type="pres">
      <dgm:prSet presAssocID="{1B6109C5-5C21-4BB7-873C-5521094CA7DA}" presName="titleText2" presStyleLbl="fgAcc1" presStyleIdx="4" presStyleCnt="7">
        <dgm:presLayoutVars>
          <dgm:chMax val="0"/>
          <dgm:chPref val="0"/>
        </dgm:presLayoutVars>
      </dgm:prSet>
      <dgm:spPr/>
    </dgm:pt>
    <dgm:pt modelId="{59200299-1CB6-42CC-8C82-56DE13B5851D}" type="pres">
      <dgm:prSet presAssocID="{1B6109C5-5C21-4BB7-873C-5521094CA7DA}" presName="rootConnector" presStyleLbl="node2" presStyleIdx="0" presStyleCnt="0"/>
      <dgm:spPr/>
    </dgm:pt>
    <dgm:pt modelId="{80F14A2E-AF5D-4335-A0A8-BBD9A1FB83CD}" type="pres">
      <dgm:prSet presAssocID="{1B6109C5-5C21-4BB7-873C-5521094CA7DA}" presName="hierChild4" presStyleCnt="0"/>
      <dgm:spPr/>
    </dgm:pt>
    <dgm:pt modelId="{DD8B16D9-D020-4D17-82E6-96F5C17CE397}" type="pres">
      <dgm:prSet presAssocID="{1B6109C5-5C21-4BB7-873C-5521094CA7DA}" presName="hierChild5" presStyleCnt="0"/>
      <dgm:spPr/>
    </dgm:pt>
    <dgm:pt modelId="{5F81BCC5-F7BF-4CB2-BF7A-E9AF8CF96032}" type="pres">
      <dgm:prSet presAssocID="{4A41988E-6BC8-4380-81C3-DC5DF64FA4D8}" presName="Name37" presStyleLbl="parChTrans1D2" presStyleIdx="5" presStyleCnt="7"/>
      <dgm:spPr/>
    </dgm:pt>
    <dgm:pt modelId="{01681820-A99C-4DBD-8C4B-325B47D344BA}" type="pres">
      <dgm:prSet presAssocID="{F1BB3300-F640-473A-BB05-398410739C4E}" presName="hierRoot2" presStyleCnt="0">
        <dgm:presLayoutVars>
          <dgm:hierBranch val="init"/>
        </dgm:presLayoutVars>
      </dgm:prSet>
      <dgm:spPr/>
    </dgm:pt>
    <dgm:pt modelId="{E652890D-94FE-4E3D-AF8E-FA44F11CF2D3}" type="pres">
      <dgm:prSet presAssocID="{F1BB3300-F640-473A-BB05-398410739C4E}" presName="rootComposite" presStyleCnt="0"/>
      <dgm:spPr/>
    </dgm:pt>
    <dgm:pt modelId="{1521475A-994B-455B-A04C-C4573B5F3E2C}" type="pres">
      <dgm:prSet presAssocID="{F1BB3300-F640-473A-BB05-398410739C4E}" presName="rootText" presStyleLbl="node1" presStyleIdx="5" presStyleCnt="7">
        <dgm:presLayoutVars>
          <dgm:chMax/>
          <dgm:chPref val="3"/>
        </dgm:presLayoutVars>
      </dgm:prSet>
      <dgm:spPr/>
    </dgm:pt>
    <dgm:pt modelId="{73582F6B-853B-47D9-98E6-2583D7CC5B8B}" type="pres">
      <dgm:prSet presAssocID="{F1BB3300-F640-473A-BB05-398410739C4E}" presName="titleText2" presStyleLbl="fgAcc1" presStyleIdx="5" presStyleCnt="7">
        <dgm:presLayoutVars>
          <dgm:chMax val="0"/>
          <dgm:chPref val="0"/>
        </dgm:presLayoutVars>
      </dgm:prSet>
      <dgm:spPr/>
    </dgm:pt>
    <dgm:pt modelId="{98B99C0F-A980-473E-909B-5EEC61292832}" type="pres">
      <dgm:prSet presAssocID="{F1BB3300-F640-473A-BB05-398410739C4E}" presName="rootConnector" presStyleLbl="node2" presStyleIdx="0" presStyleCnt="0"/>
      <dgm:spPr/>
    </dgm:pt>
    <dgm:pt modelId="{2327FF27-72FE-4F94-A552-EC8309B93E32}" type="pres">
      <dgm:prSet presAssocID="{F1BB3300-F640-473A-BB05-398410739C4E}" presName="hierChild4" presStyleCnt="0"/>
      <dgm:spPr/>
    </dgm:pt>
    <dgm:pt modelId="{5E9FE5F1-3844-41E5-BF00-FB0A93DB5CCF}" type="pres">
      <dgm:prSet presAssocID="{F1BB3300-F640-473A-BB05-398410739C4E}" presName="hierChild5" presStyleCnt="0"/>
      <dgm:spPr/>
    </dgm:pt>
    <dgm:pt modelId="{20DBC754-878A-427F-B4FE-5EFE9981223C}" type="pres">
      <dgm:prSet presAssocID="{CE010BC7-FBC2-4554-9248-63F9D59BFAC9}" presName="Name37" presStyleLbl="parChTrans1D2" presStyleIdx="6" presStyleCnt="7"/>
      <dgm:spPr/>
    </dgm:pt>
    <dgm:pt modelId="{81BD5FE9-88D2-47B2-A316-E3F97647F0CF}" type="pres">
      <dgm:prSet presAssocID="{C3E41CF9-FF1A-43EF-BBDE-60A1F1AE4DCD}" presName="hierRoot2" presStyleCnt="0">
        <dgm:presLayoutVars>
          <dgm:hierBranch val="init"/>
        </dgm:presLayoutVars>
      </dgm:prSet>
      <dgm:spPr/>
    </dgm:pt>
    <dgm:pt modelId="{D2C3D3CC-EAC4-458D-A5A0-692508180A30}" type="pres">
      <dgm:prSet presAssocID="{C3E41CF9-FF1A-43EF-BBDE-60A1F1AE4DCD}" presName="rootComposite" presStyleCnt="0"/>
      <dgm:spPr/>
    </dgm:pt>
    <dgm:pt modelId="{D86EDFEC-1564-4105-921C-33C2B97EAC20}" type="pres">
      <dgm:prSet presAssocID="{C3E41CF9-FF1A-43EF-BBDE-60A1F1AE4DCD}" presName="rootText" presStyleLbl="node1" presStyleIdx="6" presStyleCnt="7">
        <dgm:presLayoutVars>
          <dgm:chMax/>
          <dgm:chPref val="3"/>
        </dgm:presLayoutVars>
      </dgm:prSet>
      <dgm:spPr/>
    </dgm:pt>
    <dgm:pt modelId="{4AF102EF-7E40-47EB-9E46-07DC60B67712}" type="pres">
      <dgm:prSet presAssocID="{C3E41CF9-FF1A-43EF-BBDE-60A1F1AE4DCD}" presName="titleText2" presStyleLbl="fgAcc1" presStyleIdx="6" presStyleCnt="7">
        <dgm:presLayoutVars>
          <dgm:chMax val="0"/>
          <dgm:chPref val="0"/>
        </dgm:presLayoutVars>
      </dgm:prSet>
      <dgm:spPr/>
    </dgm:pt>
    <dgm:pt modelId="{407CEDA4-FAAB-4B70-BC74-E5F17663D746}" type="pres">
      <dgm:prSet presAssocID="{C3E41CF9-FF1A-43EF-BBDE-60A1F1AE4DCD}" presName="rootConnector" presStyleLbl="node2" presStyleIdx="0" presStyleCnt="0"/>
      <dgm:spPr/>
    </dgm:pt>
    <dgm:pt modelId="{B65C3ADD-3F7B-44D4-9FE7-26185E38A274}" type="pres">
      <dgm:prSet presAssocID="{C3E41CF9-FF1A-43EF-BBDE-60A1F1AE4DCD}" presName="hierChild4" presStyleCnt="0"/>
      <dgm:spPr/>
    </dgm:pt>
    <dgm:pt modelId="{8A833A55-528A-4C85-B6EC-8367D99B2829}" type="pres">
      <dgm:prSet presAssocID="{C3E41CF9-FF1A-43EF-BBDE-60A1F1AE4DCD}" presName="hierChild5" presStyleCnt="0"/>
      <dgm:spPr/>
    </dgm:pt>
    <dgm:pt modelId="{CA644E9C-5660-4D8C-988B-1A7D09724330}" type="pres">
      <dgm:prSet presAssocID="{5C92A51A-0DA2-4AF1-AA7F-385C49238B7C}" presName="hierChild3" presStyleCnt="0"/>
      <dgm:spPr/>
    </dgm:pt>
  </dgm:ptLst>
  <dgm:cxnLst>
    <dgm:cxn modelId="{5ED8940D-27F4-49A6-94B6-E7A1A7C07893}" type="presOf" srcId="{F1BB3300-F640-473A-BB05-398410739C4E}" destId="{1521475A-994B-455B-A04C-C4573B5F3E2C}" srcOrd="0" destOrd="0" presId="urn:microsoft.com/office/officeart/2008/layout/NameandTitleOrganizationalChart"/>
    <dgm:cxn modelId="{8EB2D516-790C-4EE6-8DB9-C71A6656204B}" srcId="{5C92A51A-0DA2-4AF1-AA7F-385C49238B7C}" destId="{6223DCCD-747D-4999-80E5-35E520477C61}" srcOrd="1" destOrd="0" parTransId="{B3BD5A98-0262-445C-8FE0-D5904B90F786}" sibTransId="{0F06A0A2-123E-45BF-873C-7D3210D76602}"/>
    <dgm:cxn modelId="{B6C3911D-A99A-47CF-9D0C-3468BAAC1E1C}" type="presOf" srcId="{4A41988E-6BC8-4380-81C3-DC5DF64FA4D8}" destId="{5F81BCC5-F7BF-4CB2-BF7A-E9AF8CF96032}" srcOrd="0" destOrd="0" presId="urn:microsoft.com/office/officeart/2008/layout/NameandTitleOrganizationalChart"/>
    <dgm:cxn modelId="{67942320-9355-47A0-9A9A-B0E823EF22F8}" type="presOf" srcId="{DE9A26CA-3A83-44B8-8338-14EBEF0A42C1}" destId="{4AF102EF-7E40-47EB-9E46-07DC60B67712}" srcOrd="0" destOrd="0" presId="urn:microsoft.com/office/officeart/2008/layout/NameandTitleOrganizationalChart"/>
    <dgm:cxn modelId="{80BDB820-8B99-4B68-98CE-5C4B195C6F2A}" srcId="{5C92A51A-0DA2-4AF1-AA7F-385C49238B7C}" destId="{6ACF8DD1-A165-483E-987D-1E57672731D8}" srcOrd="3" destOrd="0" parTransId="{7FF1747B-30A0-4B7D-9FB9-D86BB8AC9105}" sibTransId="{4A804D48-6DA5-4A6A-A814-681E4378F594}"/>
    <dgm:cxn modelId="{F8CCC421-68D5-454B-A8F1-FB45B1FD3372}" srcId="{FF43C737-2F89-406F-8086-8BEB47A9B390}" destId="{5C92A51A-0DA2-4AF1-AA7F-385C49238B7C}" srcOrd="0" destOrd="0" parTransId="{A97E14F3-5D7D-4A40-AB66-0F5FD3943D57}" sibTransId="{6C8ABA30-C415-4566-BCDE-760BC003893A}"/>
    <dgm:cxn modelId="{1728EB30-4DFE-4F77-8050-71F0B2E25D99}" type="presOf" srcId="{406DA715-1115-45D5-83B8-12AFDF12B132}" destId="{8F8DFAC0-EBCE-4EF7-8FB2-BFAF014A3969}" srcOrd="0" destOrd="0" presId="urn:microsoft.com/office/officeart/2008/layout/NameandTitleOrganizationalChart"/>
    <dgm:cxn modelId="{67295C60-5E85-484E-BDFA-954E6CF16F39}" srcId="{5C92A51A-0DA2-4AF1-AA7F-385C49238B7C}" destId="{1506AF82-EF7B-4AFC-87D4-716048EEA975}" srcOrd="2" destOrd="0" parTransId="{A59B99F9-4867-4401-82AD-4E8214AF3A25}" sibTransId="{15BCBE43-1C44-4DEA-978A-CCC80C77931C}"/>
    <dgm:cxn modelId="{2D13A642-18CD-4091-8489-FA58884D017C}" type="presOf" srcId="{1506AF82-EF7B-4AFC-87D4-716048EEA975}" destId="{EF3602C8-E30B-4ADA-8FA0-265EF62ACEC9}" srcOrd="1" destOrd="0" presId="urn:microsoft.com/office/officeart/2008/layout/NameandTitleOrganizationalChart"/>
    <dgm:cxn modelId="{C5DE0A47-CEAC-4D1C-8D81-50D5E23C8569}" type="presOf" srcId="{CADE4914-577F-4DA0-AB7D-4EE0ACBDCA72}" destId="{A46F122F-1F11-45C3-8F87-BA41B240FFED}" srcOrd="0" destOrd="0" presId="urn:microsoft.com/office/officeart/2008/layout/NameandTitleOrganizationalChart"/>
    <dgm:cxn modelId="{68B82C49-5614-468C-8B94-60092BF3E98B}" type="presOf" srcId="{676DA664-B45D-437F-9FFB-E5A5C50415D0}" destId="{73582F6B-853B-47D9-98E6-2583D7CC5B8B}" srcOrd="0" destOrd="0" presId="urn:microsoft.com/office/officeart/2008/layout/NameandTitleOrganizationalChart"/>
    <dgm:cxn modelId="{10F63049-4B2F-41D7-93BE-FF37175D70CB}" srcId="{5C92A51A-0DA2-4AF1-AA7F-385C49238B7C}" destId="{F1BB3300-F640-473A-BB05-398410739C4E}" srcOrd="5" destOrd="0" parTransId="{4A41988E-6BC8-4380-81C3-DC5DF64FA4D8}" sibTransId="{676DA664-B45D-437F-9FFB-E5A5C50415D0}"/>
    <dgm:cxn modelId="{19240B4A-598F-4A69-A328-6266B3597CE4}" type="presOf" srcId="{1B6109C5-5C21-4BB7-873C-5521094CA7DA}" destId="{45041BAD-E1AD-43AF-AA1B-630EFC9ECDE4}" srcOrd="0" destOrd="0" presId="urn:microsoft.com/office/officeart/2008/layout/NameandTitleOrganizationalChart"/>
    <dgm:cxn modelId="{B451C16E-2D05-4E2C-BAAF-B6611CFAD068}" type="presOf" srcId="{6ACF8DD1-A165-483E-987D-1E57672731D8}" destId="{10FE6539-6BB5-4F26-8146-DE8A15780B36}" srcOrd="1" destOrd="0" presId="urn:microsoft.com/office/officeart/2008/layout/NameandTitleOrganizationalChart"/>
    <dgm:cxn modelId="{30361071-B527-4521-91D7-60ADF375DF41}" type="presOf" srcId="{CADE4914-577F-4DA0-AB7D-4EE0ACBDCA72}" destId="{1D4C9134-71FB-4493-84BC-D3ED250032A5}" srcOrd="1" destOrd="0" presId="urn:microsoft.com/office/officeart/2008/layout/NameandTitleOrganizationalChart"/>
    <dgm:cxn modelId="{01793051-13DE-424F-840D-786962754CC3}" type="presOf" srcId="{1B6109C5-5C21-4BB7-873C-5521094CA7DA}" destId="{59200299-1CB6-42CC-8C82-56DE13B5851D}" srcOrd="1" destOrd="0" presId="urn:microsoft.com/office/officeart/2008/layout/NameandTitleOrganizationalChart"/>
    <dgm:cxn modelId="{A5AD2872-590F-49D2-A36D-E2B0C0304BC2}" type="presOf" srcId="{4A804D48-6DA5-4A6A-A814-681E4378F594}" destId="{F5194B50-637C-429D-8CDD-1E393F0C685F}" srcOrd="0" destOrd="0" presId="urn:microsoft.com/office/officeart/2008/layout/NameandTitleOrganizationalChart"/>
    <dgm:cxn modelId="{83E9A852-09F2-41F1-8C69-109C8D051A13}" type="presOf" srcId="{F1BB3300-F640-473A-BB05-398410739C4E}" destId="{98B99C0F-A980-473E-909B-5EEC61292832}" srcOrd="1" destOrd="0" presId="urn:microsoft.com/office/officeart/2008/layout/NameandTitleOrganizationalChart"/>
    <dgm:cxn modelId="{C6A6995A-1AA6-4D06-B46D-A961284ADBF2}" type="presOf" srcId="{C3E41CF9-FF1A-43EF-BBDE-60A1F1AE4DCD}" destId="{D86EDFEC-1564-4105-921C-33C2B97EAC20}" srcOrd="0" destOrd="0" presId="urn:microsoft.com/office/officeart/2008/layout/NameandTitleOrganizationalChart"/>
    <dgm:cxn modelId="{62D67C87-844A-4034-9C3E-96AFF4A3FC55}" type="presOf" srcId="{CE010BC7-FBC2-4554-9248-63F9D59BFAC9}" destId="{20DBC754-878A-427F-B4FE-5EFE9981223C}" srcOrd="0" destOrd="0" presId="urn:microsoft.com/office/officeart/2008/layout/NameandTitleOrganizationalChart"/>
    <dgm:cxn modelId="{4D2DE68B-800D-457C-B6F6-CEB0DD6BC4C4}" type="presOf" srcId="{A59B99F9-4867-4401-82AD-4E8214AF3A25}" destId="{A963298E-8D1E-4C66-A5E2-1EDD5C091341}" srcOrd="0" destOrd="0" presId="urn:microsoft.com/office/officeart/2008/layout/NameandTitleOrganizationalChart"/>
    <dgm:cxn modelId="{444EA39A-6F4D-4D5A-B13A-84CF42459979}" type="presOf" srcId="{5C92A51A-0DA2-4AF1-AA7F-385C49238B7C}" destId="{D039D5C0-7995-42FF-B6B0-9C3382B3CE3D}" srcOrd="1" destOrd="0" presId="urn:microsoft.com/office/officeart/2008/layout/NameandTitleOrganizationalChart"/>
    <dgm:cxn modelId="{CDD6D79B-273C-48FA-97DE-348C369E979A}" type="presOf" srcId="{6C8ABA30-C415-4566-BCDE-760BC003893A}" destId="{4B6FF963-F539-4656-9477-424A10AA8D93}" srcOrd="0" destOrd="0" presId="urn:microsoft.com/office/officeart/2008/layout/NameandTitleOrganizationalChart"/>
    <dgm:cxn modelId="{E44A1DAD-A519-40BF-8AD9-E4ED497FDD21}" type="presOf" srcId="{FF43C737-2F89-406F-8086-8BEB47A9B390}" destId="{47EFE498-A701-4CE3-BD69-ABC7A6F6335A}" srcOrd="0" destOrd="0" presId="urn:microsoft.com/office/officeart/2008/layout/NameandTitleOrganizationalChart"/>
    <dgm:cxn modelId="{1ADCB8AD-6461-462D-896F-ACD81EA5185F}" srcId="{5C92A51A-0DA2-4AF1-AA7F-385C49238B7C}" destId="{1B6109C5-5C21-4BB7-873C-5521094CA7DA}" srcOrd="4" destOrd="0" parTransId="{0005FDEF-9505-4BCC-8822-4B6EEEB350B8}" sibTransId="{406DA715-1115-45D5-83B8-12AFDF12B132}"/>
    <dgm:cxn modelId="{18BB6BBB-2055-4E0B-ADDD-8C1801B53CA4}" type="presOf" srcId="{C3E41CF9-FF1A-43EF-BBDE-60A1F1AE4DCD}" destId="{407CEDA4-FAAB-4B70-BC74-E5F17663D746}" srcOrd="1" destOrd="0" presId="urn:microsoft.com/office/officeart/2008/layout/NameandTitleOrganizationalChart"/>
    <dgm:cxn modelId="{29F159CC-AABE-48AD-9399-4048BCF9D9CC}" type="presOf" srcId="{7FF1747B-30A0-4B7D-9FB9-D86BB8AC9105}" destId="{E0936AC5-A561-48BB-9A4B-82E240F8B45B}" srcOrd="0" destOrd="0" presId="urn:microsoft.com/office/officeart/2008/layout/NameandTitleOrganizationalChart"/>
    <dgm:cxn modelId="{129C1FCF-D5BB-4465-BC5D-63298A849D43}" type="presOf" srcId="{6223DCCD-747D-4999-80E5-35E520477C61}" destId="{0494D55B-BBC7-4E98-9E14-42F3ACD29E79}" srcOrd="0" destOrd="0" presId="urn:microsoft.com/office/officeart/2008/layout/NameandTitleOrganizationalChart"/>
    <dgm:cxn modelId="{32A8F1D0-6F47-4819-8AE2-174471BE04E6}" type="presOf" srcId="{5C92A51A-0DA2-4AF1-AA7F-385C49238B7C}" destId="{EC1858E5-8A38-4AE5-8CE8-3C380762CD02}" srcOrd="0" destOrd="0" presId="urn:microsoft.com/office/officeart/2008/layout/NameandTitleOrganizationalChart"/>
    <dgm:cxn modelId="{E66DD3DA-0D05-4FEA-BC96-88E772779663}" type="presOf" srcId="{6223DCCD-747D-4999-80E5-35E520477C61}" destId="{70321374-7101-40CA-A01F-18AD178E2268}" srcOrd="1" destOrd="0" presId="urn:microsoft.com/office/officeart/2008/layout/NameandTitleOrganizationalChart"/>
    <dgm:cxn modelId="{794D58DB-6585-47D8-978C-B040F1B77D6F}" srcId="{5C92A51A-0DA2-4AF1-AA7F-385C49238B7C}" destId="{C3E41CF9-FF1A-43EF-BBDE-60A1F1AE4DCD}" srcOrd="6" destOrd="0" parTransId="{CE010BC7-FBC2-4554-9248-63F9D59BFAC9}" sibTransId="{DE9A26CA-3A83-44B8-8338-14EBEF0A42C1}"/>
    <dgm:cxn modelId="{79E9ECE1-0BF3-4A5E-9E23-2CAED17EADD0}" type="presOf" srcId="{1506AF82-EF7B-4AFC-87D4-716048EEA975}" destId="{1FA64D14-9D5F-4891-AFD0-32EB02A35C6E}" srcOrd="0" destOrd="0" presId="urn:microsoft.com/office/officeart/2008/layout/NameandTitleOrganizationalChart"/>
    <dgm:cxn modelId="{0AA377E2-15D9-4EF4-8C83-7542C598ED03}" type="presOf" srcId="{1E652B05-C2B5-43B4-9580-BD1BAA53CD8B}" destId="{32393C2D-63DB-4B52-88B4-2498A9D3EB58}" srcOrd="0" destOrd="0" presId="urn:microsoft.com/office/officeart/2008/layout/NameandTitleOrganizationalChart"/>
    <dgm:cxn modelId="{4C3B87E3-C4CF-4BE1-A028-1B22FA5467FF}" type="presOf" srcId="{B3BD5A98-0262-445C-8FE0-D5904B90F786}" destId="{48C89775-27E9-4592-9ACD-37B4FD0B2F6E}" srcOrd="0" destOrd="0" presId="urn:microsoft.com/office/officeart/2008/layout/NameandTitleOrganizationalChart"/>
    <dgm:cxn modelId="{167328E5-3BE7-4C30-AA29-D094F956AA26}" type="presOf" srcId="{0F06A0A2-123E-45BF-873C-7D3210D76602}" destId="{981F0A2D-E403-4294-A77F-CFE73231A9F3}" srcOrd="0" destOrd="0" presId="urn:microsoft.com/office/officeart/2008/layout/NameandTitleOrganizationalChart"/>
    <dgm:cxn modelId="{FE8F56EC-ED10-4436-BD3B-7C17BA784819}" type="presOf" srcId="{0005FDEF-9505-4BCC-8822-4B6EEEB350B8}" destId="{E67A4872-6819-445E-A073-3B4C78FA7C85}" srcOrd="0" destOrd="0" presId="urn:microsoft.com/office/officeart/2008/layout/NameandTitleOrganizationalChart"/>
    <dgm:cxn modelId="{6B5E89EE-56A3-4259-953C-646668CE0A90}" srcId="{5C92A51A-0DA2-4AF1-AA7F-385C49238B7C}" destId="{CADE4914-577F-4DA0-AB7D-4EE0ACBDCA72}" srcOrd="0" destOrd="0" parTransId="{1E652B05-C2B5-43B4-9580-BD1BAA53CD8B}" sibTransId="{480297C1-87F1-4A91-B978-27BC7285BBE8}"/>
    <dgm:cxn modelId="{D78381F1-6088-4E0D-9A9A-E0FDD4083457}" type="presOf" srcId="{15BCBE43-1C44-4DEA-978A-CCC80C77931C}" destId="{136817EC-725B-4975-A2AB-B356F3E2E651}" srcOrd="0" destOrd="0" presId="urn:microsoft.com/office/officeart/2008/layout/NameandTitleOrganizationalChart"/>
    <dgm:cxn modelId="{3F34CDFD-2FB8-4D46-8012-82BF0A1E033C}" type="presOf" srcId="{6ACF8DD1-A165-483E-987D-1E57672731D8}" destId="{797DB997-A666-4286-921E-8162322BF733}" srcOrd="0" destOrd="0" presId="urn:microsoft.com/office/officeart/2008/layout/NameandTitleOrganizationalChart"/>
    <dgm:cxn modelId="{AF82CCFE-9198-4069-9BAC-09D3DDBAD3FA}" type="presOf" srcId="{480297C1-87F1-4A91-B978-27BC7285BBE8}" destId="{729789DC-5D75-438E-98C1-3EDCB12DDCE3}" srcOrd="0" destOrd="0" presId="urn:microsoft.com/office/officeart/2008/layout/NameandTitleOrganizationalChart"/>
    <dgm:cxn modelId="{C13730C8-328F-4DBA-93DA-E9847EC73603}" type="presParOf" srcId="{47EFE498-A701-4CE3-BD69-ABC7A6F6335A}" destId="{7A3CEA9F-B4BC-4530-8499-BAD71D191638}" srcOrd="0" destOrd="0" presId="urn:microsoft.com/office/officeart/2008/layout/NameandTitleOrganizationalChart"/>
    <dgm:cxn modelId="{37C1B43A-A766-41DA-9577-8677D4D963E6}" type="presParOf" srcId="{7A3CEA9F-B4BC-4530-8499-BAD71D191638}" destId="{377C9CBB-9417-4B24-BE38-8520335C198F}" srcOrd="0" destOrd="0" presId="urn:microsoft.com/office/officeart/2008/layout/NameandTitleOrganizationalChart"/>
    <dgm:cxn modelId="{B130DCAC-3B42-459A-985E-808A2C4F3AAA}" type="presParOf" srcId="{377C9CBB-9417-4B24-BE38-8520335C198F}" destId="{EC1858E5-8A38-4AE5-8CE8-3C380762CD02}" srcOrd="0" destOrd="0" presId="urn:microsoft.com/office/officeart/2008/layout/NameandTitleOrganizationalChart"/>
    <dgm:cxn modelId="{FEAD8D4B-420A-4832-9D40-30B1058A07F5}" type="presParOf" srcId="{377C9CBB-9417-4B24-BE38-8520335C198F}" destId="{4B6FF963-F539-4656-9477-424A10AA8D93}" srcOrd="1" destOrd="0" presId="urn:microsoft.com/office/officeart/2008/layout/NameandTitleOrganizationalChart"/>
    <dgm:cxn modelId="{43501931-20C6-4D3A-8F4E-074AA40076D4}" type="presParOf" srcId="{377C9CBB-9417-4B24-BE38-8520335C198F}" destId="{D039D5C0-7995-42FF-B6B0-9C3382B3CE3D}" srcOrd="2" destOrd="0" presId="urn:microsoft.com/office/officeart/2008/layout/NameandTitleOrganizationalChart"/>
    <dgm:cxn modelId="{19F0306D-2935-4FF1-919E-DE89BB81EEFB}" type="presParOf" srcId="{7A3CEA9F-B4BC-4530-8499-BAD71D191638}" destId="{9715EF84-F8F8-4724-A917-0738CA71C1D2}" srcOrd="1" destOrd="0" presId="urn:microsoft.com/office/officeart/2008/layout/NameandTitleOrganizationalChart"/>
    <dgm:cxn modelId="{335553E7-6A04-413F-8D4B-400D7E9BBE85}" type="presParOf" srcId="{9715EF84-F8F8-4724-A917-0738CA71C1D2}" destId="{32393C2D-63DB-4B52-88B4-2498A9D3EB58}" srcOrd="0" destOrd="0" presId="urn:microsoft.com/office/officeart/2008/layout/NameandTitleOrganizationalChart"/>
    <dgm:cxn modelId="{85503EE6-88EC-477F-919D-9AEF7B15AC1F}" type="presParOf" srcId="{9715EF84-F8F8-4724-A917-0738CA71C1D2}" destId="{D352E8D9-ED31-46FD-87FE-A1E6A92A696F}" srcOrd="1" destOrd="0" presId="urn:microsoft.com/office/officeart/2008/layout/NameandTitleOrganizationalChart"/>
    <dgm:cxn modelId="{476F9CA4-9BA9-4B82-AEBD-91A7C82FC1C1}" type="presParOf" srcId="{D352E8D9-ED31-46FD-87FE-A1E6A92A696F}" destId="{63A7C416-C2D7-437A-8A38-7758348F00BE}" srcOrd="0" destOrd="0" presId="urn:microsoft.com/office/officeart/2008/layout/NameandTitleOrganizationalChart"/>
    <dgm:cxn modelId="{D0A585A7-6EE4-4772-9EFD-2795E14C52A4}" type="presParOf" srcId="{63A7C416-C2D7-437A-8A38-7758348F00BE}" destId="{A46F122F-1F11-45C3-8F87-BA41B240FFED}" srcOrd="0" destOrd="0" presId="urn:microsoft.com/office/officeart/2008/layout/NameandTitleOrganizationalChart"/>
    <dgm:cxn modelId="{53C63655-8182-4D93-B395-3FB1934E6944}" type="presParOf" srcId="{63A7C416-C2D7-437A-8A38-7758348F00BE}" destId="{729789DC-5D75-438E-98C1-3EDCB12DDCE3}" srcOrd="1" destOrd="0" presId="urn:microsoft.com/office/officeart/2008/layout/NameandTitleOrganizationalChart"/>
    <dgm:cxn modelId="{E16FCABA-6092-4131-9994-7821C4AC4D1F}" type="presParOf" srcId="{63A7C416-C2D7-437A-8A38-7758348F00BE}" destId="{1D4C9134-71FB-4493-84BC-D3ED250032A5}" srcOrd="2" destOrd="0" presId="urn:microsoft.com/office/officeart/2008/layout/NameandTitleOrganizationalChart"/>
    <dgm:cxn modelId="{00C941D9-5C3B-4D0D-82EB-2989B609C516}" type="presParOf" srcId="{D352E8D9-ED31-46FD-87FE-A1E6A92A696F}" destId="{EFEC88A7-74D3-46D8-A794-6741081A9AC2}" srcOrd="1" destOrd="0" presId="urn:microsoft.com/office/officeart/2008/layout/NameandTitleOrganizationalChart"/>
    <dgm:cxn modelId="{13FA5F44-58BF-438A-BB86-BACD1D32EE05}" type="presParOf" srcId="{D352E8D9-ED31-46FD-87FE-A1E6A92A696F}" destId="{5DA7DCCB-3B68-4369-B675-166FB48E634A}" srcOrd="2" destOrd="0" presId="urn:microsoft.com/office/officeart/2008/layout/NameandTitleOrganizationalChart"/>
    <dgm:cxn modelId="{1FCC5E6B-5B5A-4C78-9FD9-E4B6DDB2EA18}" type="presParOf" srcId="{9715EF84-F8F8-4724-A917-0738CA71C1D2}" destId="{48C89775-27E9-4592-9ACD-37B4FD0B2F6E}" srcOrd="2" destOrd="0" presId="urn:microsoft.com/office/officeart/2008/layout/NameandTitleOrganizationalChart"/>
    <dgm:cxn modelId="{E01E3031-BB2A-4BFB-8FA0-372D6EC5827E}" type="presParOf" srcId="{9715EF84-F8F8-4724-A917-0738CA71C1D2}" destId="{A633A9D9-6E06-4FE9-B70E-62041C073438}" srcOrd="3" destOrd="0" presId="urn:microsoft.com/office/officeart/2008/layout/NameandTitleOrganizationalChart"/>
    <dgm:cxn modelId="{D45C1900-A2F2-4FF2-B261-01EF8111A815}" type="presParOf" srcId="{A633A9D9-6E06-4FE9-B70E-62041C073438}" destId="{84214DC5-199F-494F-A479-20FB3B675473}" srcOrd="0" destOrd="0" presId="urn:microsoft.com/office/officeart/2008/layout/NameandTitleOrganizationalChart"/>
    <dgm:cxn modelId="{8B0515B3-AC7A-42E9-BD84-C0C3D8A47C5A}" type="presParOf" srcId="{84214DC5-199F-494F-A479-20FB3B675473}" destId="{0494D55B-BBC7-4E98-9E14-42F3ACD29E79}" srcOrd="0" destOrd="0" presId="urn:microsoft.com/office/officeart/2008/layout/NameandTitleOrganizationalChart"/>
    <dgm:cxn modelId="{F8A4EF10-FB85-4276-8021-EAF0BA1A2A46}" type="presParOf" srcId="{84214DC5-199F-494F-A479-20FB3B675473}" destId="{981F0A2D-E403-4294-A77F-CFE73231A9F3}" srcOrd="1" destOrd="0" presId="urn:microsoft.com/office/officeart/2008/layout/NameandTitleOrganizationalChart"/>
    <dgm:cxn modelId="{41AA33D2-CAE0-4A75-AF54-8C7A10D7D9F7}" type="presParOf" srcId="{84214DC5-199F-494F-A479-20FB3B675473}" destId="{70321374-7101-40CA-A01F-18AD178E2268}" srcOrd="2" destOrd="0" presId="urn:microsoft.com/office/officeart/2008/layout/NameandTitleOrganizationalChart"/>
    <dgm:cxn modelId="{AD99F30D-6A64-43E1-B0F5-A1384E2B58A2}" type="presParOf" srcId="{A633A9D9-6E06-4FE9-B70E-62041C073438}" destId="{0D7A326F-8F01-4D86-A95C-58966E2787A6}" srcOrd="1" destOrd="0" presId="urn:microsoft.com/office/officeart/2008/layout/NameandTitleOrganizationalChart"/>
    <dgm:cxn modelId="{2E2AF24A-807A-4750-B2B3-2A195E641263}" type="presParOf" srcId="{A633A9D9-6E06-4FE9-B70E-62041C073438}" destId="{4AF45521-144B-4C31-8B27-E771B981B5BE}" srcOrd="2" destOrd="0" presId="urn:microsoft.com/office/officeart/2008/layout/NameandTitleOrganizationalChart"/>
    <dgm:cxn modelId="{561B3AF9-30C1-41E5-976F-84C8D08F0709}" type="presParOf" srcId="{9715EF84-F8F8-4724-A917-0738CA71C1D2}" destId="{A963298E-8D1E-4C66-A5E2-1EDD5C091341}" srcOrd="4" destOrd="0" presId="urn:microsoft.com/office/officeart/2008/layout/NameandTitleOrganizationalChart"/>
    <dgm:cxn modelId="{C914B6B0-F6C8-4CEC-9753-1D77CF08DE89}" type="presParOf" srcId="{9715EF84-F8F8-4724-A917-0738CA71C1D2}" destId="{3287514E-FFE9-47D0-AEB7-D649BA2A9FBE}" srcOrd="5" destOrd="0" presId="urn:microsoft.com/office/officeart/2008/layout/NameandTitleOrganizationalChart"/>
    <dgm:cxn modelId="{B1FA5BAA-C1AE-4D72-8EC3-5E841CE42544}" type="presParOf" srcId="{3287514E-FFE9-47D0-AEB7-D649BA2A9FBE}" destId="{C43C7C47-97BA-46A6-8A0B-6B6FEF049DB5}" srcOrd="0" destOrd="0" presId="urn:microsoft.com/office/officeart/2008/layout/NameandTitleOrganizationalChart"/>
    <dgm:cxn modelId="{9C236C27-5601-4A31-B7EB-B54F0122AB9B}" type="presParOf" srcId="{C43C7C47-97BA-46A6-8A0B-6B6FEF049DB5}" destId="{1FA64D14-9D5F-4891-AFD0-32EB02A35C6E}" srcOrd="0" destOrd="0" presId="urn:microsoft.com/office/officeart/2008/layout/NameandTitleOrganizationalChart"/>
    <dgm:cxn modelId="{1FF779FB-2FBD-49AE-8B70-75D1032D132F}" type="presParOf" srcId="{C43C7C47-97BA-46A6-8A0B-6B6FEF049DB5}" destId="{136817EC-725B-4975-A2AB-B356F3E2E651}" srcOrd="1" destOrd="0" presId="urn:microsoft.com/office/officeart/2008/layout/NameandTitleOrganizationalChart"/>
    <dgm:cxn modelId="{65471416-FB3B-4CD4-B481-BC9A56985D99}" type="presParOf" srcId="{C43C7C47-97BA-46A6-8A0B-6B6FEF049DB5}" destId="{EF3602C8-E30B-4ADA-8FA0-265EF62ACEC9}" srcOrd="2" destOrd="0" presId="urn:microsoft.com/office/officeart/2008/layout/NameandTitleOrganizationalChart"/>
    <dgm:cxn modelId="{70356FB5-6050-49B9-BF93-37AC611CB7F5}" type="presParOf" srcId="{3287514E-FFE9-47D0-AEB7-D649BA2A9FBE}" destId="{F54591B4-2C1E-44BB-AE26-EC3C9C82B99D}" srcOrd="1" destOrd="0" presId="urn:microsoft.com/office/officeart/2008/layout/NameandTitleOrganizationalChart"/>
    <dgm:cxn modelId="{B3DF17D7-CF1C-44FF-9BB2-4365F5D9C1A7}" type="presParOf" srcId="{3287514E-FFE9-47D0-AEB7-D649BA2A9FBE}" destId="{FDD242E0-9925-410C-B683-76765A1450B4}" srcOrd="2" destOrd="0" presId="urn:microsoft.com/office/officeart/2008/layout/NameandTitleOrganizationalChart"/>
    <dgm:cxn modelId="{224D8F2D-07EF-47F3-900A-CCDDE03EF570}" type="presParOf" srcId="{9715EF84-F8F8-4724-A917-0738CA71C1D2}" destId="{E0936AC5-A561-48BB-9A4B-82E240F8B45B}" srcOrd="6" destOrd="0" presId="urn:microsoft.com/office/officeart/2008/layout/NameandTitleOrganizationalChart"/>
    <dgm:cxn modelId="{CF3A8905-8D71-4FD4-A8DD-95868C33B17F}" type="presParOf" srcId="{9715EF84-F8F8-4724-A917-0738CA71C1D2}" destId="{C1EA0D0C-3243-4EB0-B353-3BBBE0CDCB35}" srcOrd="7" destOrd="0" presId="urn:microsoft.com/office/officeart/2008/layout/NameandTitleOrganizationalChart"/>
    <dgm:cxn modelId="{1A6F8AA1-18F7-437E-A359-6D278EB6E50D}" type="presParOf" srcId="{C1EA0D0C-3243-4EB0-B353-3BBBE0CDCB35}" destId="{84A8DF72-5118-4F3F-BF17-8F94744DB2DE}" srcOrd="0" destOrd="0" presId="urn:microsoft.com/office/officeart/2008/layout/NameandTitleOrganizationalChart"/>
    <dgm:cxn modelId="{A8742D53-D4B2-4DE5-9599-195117C63B0B}" type="presParOf" srcId="{84A8DF72-5118-4F3F-BF17-8F94744DB2DE}" destId="{797DB997-A666-4286-921E-8162322BF733}" srcOrd="0" destOrd="0" presId="urn:microsoft.com/office/officeart/2008/layout/NameandTitleOrganizationalChart"/>
    <dgm:cxn modelId="{B2246A73-A31F-42E1-B9C3-CE050E72BF04}" type="presParOf" srcId="{84A8DF72-5118-4F3F-BF17-8F94744DB2DE}" destId="{F5194B50-637C-429D-8CDD-1E393F0C685F}" srcOrd="1" destOrd="0" presId="urn:microsoft.com/office/officeart/2008/layout/NameandTitleOrganizationalChart"/>
    <dgm:cxn modelId="{98BFC7FD-4D7D-4CC7-9548-BF3D8989440F}" type="presParOf" srcId="{84A8DF72-5118-4F3F-BF17-8F94744DB2DE}" destId="{10FE6539-6BB5-4F26-8146-DE8A15780B36}" srcOrd="2" destOrd="0" presId="urn:microsoft.com/office/officeart/2008/layout/NameandTitleOrganizationalChart"/>
    <dgm:cxn modelId="{7FD3AD96-551D-4ACF-9E81-581CE13FD95A}" type="presParOf" srcId="{C1EA0D0C-3243-4EB0-B353-3BBBE0CDCB35}" destId="{BBB9E905-DCE8-437C-A347-22432B981B6C}" srcOrd="1" destOrd="0" presId="urn:microsoft.com/office/officeart/2008/layout/NameandTitleOrganizationalChart"/>
    <dgm:cxn modelId="{1E1E69C2-6E16-4359-B98E-4274690691D1}" type="presParOf" srcId="{C1EA0D0C-3243-4EB0-B353-3BBBE0CDCB35}" destId="{8EFDE201-AA03-4979-9176-61876D54341F}" srcOrd="2" destOrd="0" presId="urn:microsoft.com/office/officeart/2008/layout/NameandTitleOrganizationalChart"/>
    <dgm:cxn modelId="{C13F4A6F-D256-4EEA-86FC-A4F24193E8EB}" type="presParOf" srcId="{9715EF84-F8F8-4724-A917-0738CA71C1D2}" destId="{E67A4872-6819-445E-A073-3B4C78FA7C85}" srcOrd="8" destOrd="0" presId="urn:microsoft.com/office/officeart/2008/layout/NameandTitleOrganizationalChart"/>
    <dgm:cxn modelId="{7CEB4C21-9D42-4B35-A039-2051403E2020}" type="presParOf" srcId="{9715EF84-F8F8-4724-A917-0738CA71C1D2}" destId="{65F96D0A-C113-4CC0-8E25-E78FDDD6D5A6}" srcOrd="9" destOrd="0" presId="urn:microsoft.com/office/officeart/2008/layout/NameandTitleOrganizationalChart"/>
    <dgm:cxn modelId="{14D5C623-3E9D-4CF9-B661-845414BA8039}" type="presParOf" srcId="{65F96D0A-C113-4CC0-8E25-E78FDDD6D5A6}" destId="{AB744BCE-06D4-41E8-B56C-2CA7E4A899DD}" srcOrd="0" destOrd="0" presId="urn:microsoft.com/office/officeart/2008/layout/NameandTitleOrganizationalChart"/>
    <dgm:cxn modelId="{C12D2545-8950-4F53-A545-1EBD9A4894A5}" type="presParOf" srcId="{AB744BCE-06D4-41E8-B56C-2CA7E4A899DD}" destId="{45041BAD-E1AD-43AF-AA1B-630EFC9ECDE4}" srcOrd="0" destOrd="0" presId="urn:microsoft.com/office/officeart/2008/layout/NameandTitleOrganizationalChart"/>
    <dgm:cxn modelId="{03CC2767-8A64-40E6-BAB5-FE78FB2A18E0}" type="presParOf" srcId="{AB744BCE-06D4-41E8-B56C-2CA7E4A899DD}" destId="{8F8DFAC0-EBCE-4EF7-8FB2-BFAF014A3969}" srcOrd="1" destOrd="0" presId="urn:microsoft.com/office/officeart/2008/layout/NameandTitleOrganizationalChart"/>
    <dgm:cxn modelId="{EA57E018-22C2-4FAA-B7FA-9CE57AFC5329}" type="presParOf" srcId="{AB744BCE-06D4-41E8-B56C-2CA7E4A899DD}" destId="{59200299-1CB6-42CC-8C82-56DE13B5851D}" srcOrd="2" destOrd="0" presId="urn:microsoft.com/office/officeart/2008/layout/NameandTitleOrganizationalChart"/>
    <dgm:cxn modelId="{5014A7FE-ACF8-4BBA-BDDB-A253916BEB3A}" type="presParOf" srcId="{65F96D0A-C113-4CC0-8E25-E78FDDD6D5A6}" destId="{80F14A2E-AF5D-4335-A0A8-BBD9A1FB83CD}" srcOrd="1" destOrd="0" presId="urn:microsoft.com/office/officeart/2008/layout/NameandTitleOrganizationalChart"/>
    <dgm:cxn modelId="{E3B1E5BC-4CA7-48C1-BA29-0B99B0205E04}" type="presParOf" srcId="{65F96D0A-C113-4CC0-8E25-E78FDDD6D5A6}" destId="{DD8B16D9-D020-4D17-82E6-96F5C17CE397}" srcOrd="2" destOrd="0" presId="urn:microsoft.com/office/officeart/2008/layout/NameandTitleOrganizationalChart"/>
    <dgm:cxn modelId="{1FC8BF45-FA99-4991-BF80-8999AB08998D}" type="presParOf" srcId="{9715EF84-F8F8-4724-A917-0738CA71C1D2}" destId="{5F81BCC5-F7BF-4CB2-BF7A-E9AF8CF96032}" srcOrd="10" destOrd="0" presId="urn:microsoft.com/office/officeart/2008/layout/NameandTitleOrganizationalChart"/>
    <dgm:cxn modelId="{123FC4FD-5967-4ED0-BA94-28F830AEA83D}" type="presParOf" srcId="{9715EF84-F8F8-4724-A917-0738CA71C1D2}" destId="{01681820-A99C-4DBD-8C4B-325B47D344BA}" srcOrd="11" destOrd="0" presId="urn:microsoft.com/office/officeart/2008/layout/NameandTitleOrganizationalChart"/>
    <dgm:cxn modelId="{2E8191B9-F79A-40CD-9281-B0095626E61E}" type="presParOf" srcId="{01681820-A99C-4DBD-8C4B-325B47D344BA}" destId="{E652890D-94FE-4E3D-AF8E-FA44F11CF2D3}" srcOrd="0" destOrd="0" presId="urn:microsoft.com/office/officeart/2008/layout/NameandTitleOrganizationalChart"/>
    <dgm:cxn modelId="{6160B56D-8B37-4C7E-BACF-CACDF993E149}" type="presParOf" srcId="{E652890D-94FE-4E3D-AF8E-FA44F11CF2D3}" destId="{1521475A-994B-455B-A04C-C4573B5F3E2C}" srcOrd="0" destOrd="0" presId="urn:microsoft.com/office/officeart/2008/layout/NameandTitleOrganizationalChart"/>
    <dgm:cxn modelId="{8B85E25D-DC80-4553-8838-B95E67C673BF}" type="presParOf" srcId="{E652890D-94FE-4E3D-AF8E-FA44F11CF2D3}" destId="{73582F6B-853B-47D9-98E6-2583D7CC5B8B}" srcOrd="1" destOrd="0" presId="urn:microsoft.com/office/officeart/2008/layout/NameandTitleOrganizationalChart"/>
    <dgm:cxn modelId="{E8A5B317-3AA5-4C29-97C3-412FE34C67F8}" type="presParOf" srcId="{E652890D-94FE-4E3D-AF8E-FA44F11CF2D3}" destId="{98B99C0F-A980-473E-909B-5EEC61292832}" srcOrd="2" destOrd="0" presId="urn:microsoft.com/office/officeart/2008/layout/NameandTitleOrganizationalChart"/>
    <dgm:cxn modelId="{D233D84D-8924-4697-874B-A7F2976ACF04}" type="presParOf" srcId="{01681820-A99C-4DBD-8C4B-325B47D344BA}" destId="{2327FF27-72FE-4F94-A552-EC8309B93E32}" srcOrd="1" destOrd="0" presId="urn:microsoft.com/office/officeart/2008/layout/NameandTitleOrganizationalChart"/>
    <dgm:cxn modelId="{744C81B2-88FD-456C-84E2-115F6875F213}" type="presParOf" srcId="{01681820-A99C-4DBD-8C4B-325B47D344BA}" destId="{5E9FE5F1-3844-41E5-BF00-FB0A93DB5CCF}" srcOrd="2" destOrd="0" presId="urn:microsoft.com/office/officeart/2008/layout/NameandTitleOrganizationalChart"/>
    <dgm:cxn modelId="{742A00FD-D16A-4667-9B11-71B5332E5867}" type="presParOf" srcId="{9715EF84-F8F8-4724-A917-0738CA71C1D2}" destId="{20DBC754-878A-427F-B4FE-5EFE9981223C}" srcOrd="12" destOrd="0" presId="urn:microsoft.com/office/officeart/2008/layout/NameandTitleOrganizationalChart"/>
    <dgm:cxn modelId="{7C798927-3FD6-4F44-9221-DFEDE4A34135}" type="presParOf" srcId="{9715EF84-F8F8-4724-A917-0738CA71C1D2}" destId="{81BD5FE9-88D2-47B2-A316-E3F97647F0CF}" srcOrd="13" destOrd="0" presId="urn:microsoft.com/office/officeart/2008/layout/NameandTitleOrganizationalChart"/>
    <dgm:cxn modelId="{54AC4DE4-A55A-47B4-9B5F-9C1CB0F5EB28}" type="presParOf" srcId="{81BD5FE9-88D2-47B2-A316-E3F97647F0CF}" destId="{D2C3D3CC-EAC4-458D-A5A0-692508180A30}" srcOrd="0" destOrd="0" presId="urn:microsoft.com/office/officeart/2008/layout/NameandTitleOrganizationalChart"/>
    <dgm:cxn modelId="{393925A4-55A6-4DAC-ACEA-D6002D63157B}" type="presParOf" srcId="{D2C3D3CC-EAC4-458D-A5A0-692508180A30}" destId="{D86EDFEC-1564-4105-921C-33C2B97EAC20}" srcOrd="0" destOrd="0" presId="urn:microsoft.com/office/officeart/2008/layout/NameandTitleOrganizationalChart"/>
    <dgm:cxn modelId="{311EFCF7-85D3-4DF7-B8DC-E6E90FA5AC8E}" type="presParOf" srcId="{D2C3D3CC-EAC4-458D-A5A0-692508180A30}" destId="{4AF102EF-7E40-47EB-9E46-07DC60B67712}" srcOrd="1" destOrd="0" presId="urn:microsoft.com/office/officeart/2008/layout/NameandTitleOrganizationalChart"/>
    <dgm:cxn modelId="{40D3D87E-F9B1-4AB3-B7EF-A0637D97B376}" type="presParOf" srcId="{D2C3D3CC-EAC4-458D-A5A0-692508180A30}" destId="{407CEDA4-FAAB-4B70-BC74-E5F17663D746}" srcOrd="2" destOrd="0" presId="urn:microsoft.com/office/officeart/2008/layout/NameandTitleOrganizationalChart"/>
    <dgm:cxn modelId="{6C9E3003-A3F5-4E1E-9ACB-84AF7E348787}" type="presParOf" srcId="{81BD5FE9-88D2-47B2-A316-E3F97647F0CF}" destId="{B65C3ADD-3F7B-44D4-9FE7-26185E38A274}" srcOrd="1" destOrd="0" presId="urn:microsoft.com/office/officeart/2008/layout/NameandTitleOrganizationalChart"/>
    <dgm:cxn modelId="{8C179D76-EEA6-4153-A3A5-9BFCE5C459B0}" type="presParOf" srcId="{81BD5FE9-88D2-47B2-A316-E3F97647F0CF}" destId="{8A833A55-528A-4C85-B6EC-8367D99B2829}" srcOrd="2" destOrd="0" presId="urn:microsoft.com/office/officeart/2008/layout/NameandTitleOrganizationalChart"/>
    <dgm:cxn modelId="{BEAC7CC1-9F80-47C7-B0A7-47349C0524AB}" type="presParOf" srcId="{7A3CEA9F-B4BC-4530-8499-BAD71D191638}" destId="{CA644E9C-5660-4D8C-988B-1A7D09724330}" srcOrd="2" destOrd="0" presId="urn:microsoft.com/office/officeart/2008/layout/NameandTitleOrganizationalChar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8.xml><?xml version="1.0" encoding="utf-8"?>
<dgm:dataModel xmlns:dgm="http://schemas.openxmlformats.org/drawingml/2006/diagram" xmlns:a="http://schemas.openxmlformats.org/drawingml/2006/main">
  <dgm:ptLst>
    <dgm:pt modelId="{B24A9BDD-6406-4E4E-B3FA-2371AB108D5C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A3C20A5A-86B0-48C3-ACE4-CDE794A0DA36}">
      <dgm:prSet phldrT="[Texto]"/>
      <dgm:spPr>
        <a:solidFill>
          <a:schemeClr val="accent2"/>
        </a:solidFill>
      </dgm:spPr>
      <dgm:t>
        <a:bodyPr/>
        <a:lstStyle/>
        <a:p>
          <a:r>
            <a:rPr lang="es-ES"/>
            <a:t>Management</a:t>
          </a:r>
        </a:p>
      </dgm:t>
    </dgm:pt>
    <dgm:pt modelId="{4B753E58-AE97-43A1-AF54-D0A82B1704BD}" type="parTrans" cxnId="{CB541BFF-ECF6-4005-BA12-CDFF906CC9DB}">
      <dgm:prSet/>
      <dgm:spPr/>
      <dgm:t>
        <a:bodyPr/>
        <a:lstStyle/>
        <a:p>
          <a:endParaRPr lang="es-ES"/>
        </a:p>
      </dgm:t>
    </dgm:pt>
    <dgm:pt modelId="{820F8954-06AE-4110-960E-D58D61898399}" type="sibTrans" cxnId="{CB541BFF-ECF6-4005-BA12-CDFF906CC9DB}">
      <dgm:prSet/>
      <dgm:spPr/>
      <dgm:t>
        <a:bodyPr/>
        <a:lstStyle/>
        <a:p>
          <a:endParaRPr lang="es-ES"/>
        </a:p>
      </dgm:t>
    </dgm:pt>
    <dgm:pt modelId="{DA89E657-D46A-4C9F-9BFA-0CD44F966DED}">
      <dgm:prSet phldrT="[Texto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s-ES" err="1"/>
            <a:t>Engineering</a:t>
          </a:r>
          <a:endParaRPr lang="es-ES"/>
        </a:p>
      </dgm:t>
    </dgm:pt>
    <dgm:pt modelId="{6B170167-BABB-4CFE-A173-CF7D71762C3B}" type="parTrans" cxnId="{F4214F85-29FF-4AF5-9510-7F51F4BF9783}">
      <dgm:prSet/>
      <dgm:spPr/>
      <dgm:t>
        <a:bodyPr/>
        <a:lstStyle/>
        <a:p>
          <a:endParaRPr lang="es-ES"/>
        </a:p>
      </dgm:t>
    </dgm:pt>
    <dgm:pt modelId="{7ADD5B83-ED20-49CC-A458-C8C009AF5F9A}" type="sibTrans" cxnId="{F4214F85-29FF-4AF5-9510-7F51F4BF9783}">
      <dgm:prSet/>
      <dgm:spPr/>
      <dgm:t>
        <a:bodyPr/>
        <a:lstStyle/>
        <a:p>
          <a:endParaRPr lang="es-ES"/>
        </a:p>
      </dgm:t>
    </dgm:pt>
    <dgm:pt modelId="{23949E2F-1BD7-4CAF-B7B0-BE0F0A6020E8}">
      <dgm:prSet phldrT="[Texto]"/>
      <dgm:spPr>
        <a:solidFill>
          <a:schemeClr val="accent6"/>
        </a:solidFill>
      </dgm:spPr>
      <dgm:t>
        <a:bodyPr/>
        <a:lstStyle/>
        <a:p>
          <a:r>
            <a:rPr lang="es-ES" err="1"/>
            <a:t>Product</a:t>
          </a:r>
          <a:r>
            <a:rPr lang="es-ES"/>
            <a:t> </a:t>
          </a:r>
          <a:r>
            <a:rPr lang="es-ES" err="1"/>
            <a:t>assurance</a:t>
          </a:r>
          <a:endParaRPr lang="es-ES"/>
        </a:p>
      </dgm:t>
    </dgm:pt>
    <dgm:pt modelId="{E9347C64-AD28-41B0-9052-0AD1EA975F7D}" type="parTrans" cxnId="{116DDC99-6A28-4FBA-9D3F-B94E6EA022B3}">
      <dgm:prSet/>
      <dgm:spPr/>
      <dgm:t>
        <a:bodyPr/>
        <a:lstStyle/>
        <a:p>
          <a:endParaRPr lang="es-ES"/>
        </a:p>
      </dgm:t>
    </dgm:pt>
    <dgm:pt modelId="{02A5F384-6A0E-45C0-97A7-17B066AF210D}" type="sibTrans" cxnId="{116DDC99-6A28-4FBA-9D3F-B94E6EA022B3}">
      <dgm:prSet/>
      <dgm:spPr/>
      <dgm:t>
        <a:bodyPr/>
        <a:lstStyle/>
        <a:p>
          <a:endParaRPr lang="es-ES"/>
        </a:p>
      </dgm:t>
    </dgm:pt>
    <dgm:pt modelId="{5BAD5559-8758-4D7B-93BF-22695343793B}" type="pres">
      <dgm:prSet presAssocID="{B24A9BDD-6406-4E4E-B3FA-2371AB108D5C}" presName="linear" presStyleCnt="0">
        <dgm:presLayoutVars>
          <dgm:animLvl val="lvl"/>
          <dgm:resizeHandles val="exact"/>
        </dgm:presLayoutVars>
      </dgm:prSet>
      <dgm:spPr/>
    </dgm:pt>
    <dgm:pt modelId="{18E615BD-8829-4902-9A92-BE3329AC5A67}" type="pres">
      <dgm:prSet presAssocID="{A3C20A5A-86B0-48C3-ACE4-CDE794A0DA36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22F7CF89-98FE-46E0-807B-01D28E5A005B}" type="pres">
      <dgm:prSet presAssocID="{820F8954-06AE-4110-960E-D58D61898399}" presName="spacer" presStyleCnt="0"/>
      <dgm:spPr/>
    </dgm:pt>
    <dgm:pt modelId="{96CC1112-58E7-48F0-B818-3895791D82FE}" type="pres">
      <dgm:prSet presAssocID="{DA89E657-D46A-4C9F-9BFA-0CD44F966DED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4219B268-8020-4887-AEF6-146639DA2D7F}" type="pres">
      <dgm:prSet presAssocID="{7ADD5B83-ED20-49CC-A458-C8C009AF5F9A}" presName="spacer" presStyleCnt="0"/>
      <dgm:spPr/>
    </dgm:pt>
    <dgm:pt modelId="{47637A46-B281-4C52-B2BF-8577BE916AD8}" type="pres">
      <dgm:prSet presAssocID="{23949E2F-1BD7-4CAF-B7B0-BE0F0A6020E8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28E64D14-7939-481D-92CB-42CEA264BADF}" type="presOf" srcId="{B24A9BDD-6406-4E4E-B3FA-2371AB108D5C}" destId="{5BAD5559-8758-4D7B-93BF-22695343793B}" srcOrd="0" destOrd="0" presId="urn:microsoft.com/office/officeart/2005/8/layout/vList2"/>
    <dgm:cxn modelId="{EF23A03F-D4F4-4855-A631-A0AD69EEC705}" type="presOf" srcId="{A3C20A5A-86B0-48C3-ACE4-CDE794A0DA36}" destId="{18E615BD-8829-4902-9A92-BE3329AC5A67}" srcOrd="0" destOrd="0" presId="urn:microsoft.com/office/officeart/2005/8/layout/vList2"/>
    <dgm:cxn modelId="{F4214F85-29FF-4AF5-9510-7F51F4BF9783}" srcId="{B24A9BDD-6406-4E4E-B3FA-2371AB108D5C}" destId="{DA89E657-D46A-4C9F-9BFA-0CD44F966DED}" srcOrd="1" destOrd="0" parTransId="{6B170167-BABB-4CFE-A173-CF7D71762C3B}" sibTransId="{7ADD5B83-ED20-49CC-A458-C8C009AF5F9A}"/>
    <dgm:cxn modelId="{116DDC99-6A28-4FBA-9D3F-B94E6EA022B3}" srcId="{B24A9BDD-6406-4E4E-B3FA-2371AB108D5C}" destId="{23949E2F-1BD7-4CAF-B7B0-BE0F0A6020E8}" srcOrd="2" destOrd="0" parTransId="{E9347C64-AD28-41B0-9052-0AD1EA975F7D}" sibTransId="{02A5F384-6A0E-45C0-97A7-17B066AF210D}"/>
    <dgm:cxn modelId="{55A3A9DB-581F-41FC-ABD0-02F121A5AA10}" type="presOf" srcId="{23949E2F-1BD7-4CAF-B7B0-BE0F0A6020E8}" destId="{47637A46-B281-4C52-B2BF-8577BE916AD8}" srcOrd="0" destOrd="0" presId="urn:microsoft.com/office/officeart/2005/8/layout/vList2"/>
    <dgm:cxn modelId="{7E7DE1DE-B418-468A-9C08-7F62AD44355A}" type="presOf" srcId="{DA89E657-D46A-4C9F-9BFA-0CD44F966DED}" destId="{96CC1112-58E7-48F0-B818-3895791D82FE}" srcOrd="0" destOrd="0" presId="urn:microsoft.com/office/officeart/2005/8/layout/vList2"/>
    <dgm:cxn modelId="{CB541BFF-ECF6-4005-BA12-CDFF906CC9DB}" srcId="{B24A9BDD-6406-4E4E-B3FA-2371AB108D5C}" destId="{A3C20A5A-86B0-48C3-ACE4-CDE794A0DA36}" srcOrd="0" destOrd="0" parTransId="{4B753E58-AE97-43A1-AF54-D0A82B1704BD}" sibTransId="{820F8954-06AE-4110-960E-D58D61898399}"/>
    <dgm:cxn modelId="{C218A503-260F-409F-B2DE-CCAA9F797367}" type="presParOf" srcId="{5BAD5559-8758-4D7B-93BF-22695343793B}" destId="{18E615BD-8829-4902-9A92-BE3329AC5A67}" srcOrd="0" destOrd="0" presId="urn:microsoft.com/office/officeart/2005/8/layout/vList2"/>
    <dgm:cxn modelId="{DB367533-9F73-4ECD-AF8E-37DE22EE8FF4}" type="presParOf" srcId="{5BAD5559-8758-4D7B-93BF-22695343793B}" destId="{22F7CF89-98FE-46E0-807B-01D28E5A005B}" srcOrd="1" destOrd="0" presId="urn:microsoft.com/office/officeart/2005/8/layout/vList2"/>
    <dgm:cxn modelId="{67274F66-637B-4924-AF8E-F50A5421C0FD}" type="presParOf" srcId="{5BAD5559-8758-4D7B-93BF-22695343793B}" destId="{96CC1112-58E7-48F0-B818-3895791D82FE}" srcOrd="2" destOrd="0" presId="urn:microsoft.com/office/officeart/2005/8/layout/vList2"/>
    <dgm:cxn modelId="{D40FED2D-9EB6-4FAD-82F2-9F5C2E18F110}" type="presParOf" srcId="{5BAD5559-8758-4D7B-93BF-22695343793B}" destId="{4219B268-8020-4887-AEF6-146639DA2D7F}" srcOrd="3" destOrd="0" presId="urn:microsoft.com/office/officeart/2005/8/layout/vList2"/>
    <dgm:cxn modelId="{205E14A8-AFF9-4982-A3EF-283AAF6219EC}" type="presParOf" srcId="{5BAD5559-8758-4D7B-93BF-22695343793B}" destId="{47637A46-B281-4C52-B2BF-8577BE916AD8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F43C737-2F89-406F-8086-8BEB47A9B390}" type="doc">
      <dgm:prSet loTypeId="urn:microsoft.com/office/officeart/2008/layout/NameandTitleOrganizationalChart" loCatId="hierarchy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s-ES"/>
        </a:p>
      </dgm:t>
    </dgm:pt>
    <dgm:pt modelId="{373F3CB9-18F7-4E4E-8FC9-B9D216CA1714}">
      <dgm:prSet phldr="0"/>
      <dgm:spPr>
        <a:solidFill>
          <a:schemeClr val="tx1">
            <a:lumMod val="75000"/>
            <a:lumOff val="25000"/>
          </a:schemeClr>
        </a:solidFill>
      </dgm:spPr>
      <dgm:t>
        <a:bodyPr/>
        <a:lstStyle/>
        <a:p>
          <a:r>
            <a:rPr lang="es-ES" dirty="0">
              <a:latin typeface="Aptos Display" panose="02110004020202020204"/>
            </a:rPr>
            <a:t>Management</a:t>
          </a:r>
          <a:endParaRPr lang="es-ES" dirty="0"/>
        </a:p>
      </dgm:t>
    </dgm:pt>
    <dgm:pt modelId="{E04E9C5C-C25A-4558-9A57-A5EBBAF1B4A9}" type="parTrans" cxnId="{127F4DAB-41B5-4582-BB9B-6536F36E2147}">
      <dgm:prSet/>
      <dgm:spPr/>
      <dgm:t>
        <a:bodyPr/>
        <a:lstStyle/>
        <a:p>
          <a:endParaRPr lang="es-ES"/>
        </a:p>
      </dgm:t>
    </dgm:pt>
    <dgm:pt modelId="{3BADCC3B-48C5-4B78-A1E4-FD1EB71F2AEA}" type="sibTrans" cxnId="{127F4DAB-41B5-4582-BB9B-6536F36E2147}">
      <dgm:prSet/>
      <dgm:spPr>
        <a:ln>
          <a:solidFill>
            <a:schemeClr val="tx1">
              <a:lumMod val="75000"/>
              <a:lumOff val="25000"/>
            </a:schemeClr>
          </a:solidFill>
        </a:ln>
      </dgm:spPr>
      <dgm:t>
        <a:bodyPr/>
        <a:lstStyle/>
        <a:p>
          <a:r>
            <a:rPr lang="es-ES" dirty="0"/>
            <a:t>WP – 0</a:t>
          </a:r>
        </a:p>
      </dgm:t>
    </dgm:pt>
    <dgm:pt modelId="{56247147-FCA2-45B8-937D-73F02CCC7087}">
      <dgm:prSet phldr="0"/>
      <dgm:spPr/>
      <dgm:t>
        <a:bodyPr/>
        <a:lstStyle/>
        <a:p>
          <a:r>
            <a:rPr lang="es-ES">
              <a:latin typeface="Aptos Display" panose="02110004020202020204"/>
            </a:rPr>
            <a:t>Planning</a:t>
          </a:r>
        </a:p>
      </dgm:t>
    </dgm:pt>
    <dgm:pt modelId="{88C02E25-6B35-4C5F-AE07-A9B7763CD402}" type="parTrans" cxnId="{957B9DB1-29FB-4412-922C-78D2F931E555}">
      <dgm:prSet/>
      <dgm:spPr/>
      <dgm:t>
        <a:bodyPr/>
        <a:lstStyle/>
        <a:p>
          <a:endParaRPr lang="es-ES"/>
        </a:p>
      </dgm:t>
    </dgm:pt>
    <dgm:pt modelId="{9D54F5F9-B7D3-4E51-AD6E-80970F82DC08}" type="sibTrans" cxnId="{957B9DB1-29FB-4412-922C-78D2F931E555}">
      <dgm:prSet/>
      <dgm:spPr/>
      <dgm:t>
        <a:bodyPr/>
        <a:lstStyle/>
        <a:p>
          <a:r>
            <a:rPr lang="es-ES" dirty="0"/>
            <a:t>WP – 0.1</a:t>
          </a:r>
        </a:p>
      </dgm:t>
    </dgm:pt>
    <dgm:pt modelId="{EEFAD873-AA15-4C6D-B63A-ADCF638600F6}">
      <dgm:prSet phldr="0"/>
      <dgm:spPr/>
      <dgm:t>
        <a:bodyPr/>
        <a:lstStyle/>
        <a:p>
          <a:pPr rtl="0"/>
          <a:r>
            <a:rPr lang="es-ES">
              <a:latin typeface="Aptos Display" panose="02110004020202020204"/>
            </a:rPr>
            <a:t>Risk analysis</a:t>
          </a:r>
        </a:p>
      </dgm:t>
    </dgm:pt>
    <dgm:pt modelId="{3360E705-32A0-46DB-A5E1-477E538EF0C5}" type="parTrans" cxnId="{04C52C39-07D7-42AD-8831-62FC35D679C3}">
      <dgm:prSet/>
      <dgm:spPr/>
      <dgm:t>
        <a:bodyPr/>
        <a:lstStyle/>
        <a:p>
          <a:endParaRPr lang="es-ES"/>
        </a:p>
      </dgm:t>
    </dgm:pt>
    <dgm:pt modelId="{7A036B30-2D07-4989-AE17-F905AEF3B859}" type="sibTrans" cxnId="{04C52C39-07D7-42AD-8831-62FC35D679C3}">
      <dgm:prSet/>
      <dgm:spPr/>
      <dgm:t>
        <a:bodyPr/>
        <a:lstStyle/>
        <a:p>
          <a:r>
            <a:rPr lang="es-ES" dirty="0"/>
            <a:t>WP- 0.2</a:t>
          </a:r>
        </a:p>
      </dgm:t>
    </dgm:pt>
    <dgm:pt modelId="{35B29C22-2B51-46F0-A4E7-E905D6EAAAFF}">
      <dgm:prSet phldr="0"/>
      <dgm:spPr/>
      <dgm:t>
        <a:bodyPr/>
        <a:lstStyle/>
        <a:p>
          <a:pPr rtl="0"/>
          <a:r>
            <a:rPr lang="es-ES">
              <a:latin typeface="Aptos Display" panose="02110004020202020204"/>
            </a:rPr>
            <a:t>Cost analysis</a:t>
          </a:r>
        </a:p>
      </dgm:t>
    </dgm:pt>
    <dgm:pt modelId="{2AA459BD-B80F-461F-B6FF-44E6B1B73859}" type="parTrans" cxnId="{020F5EE9-C223-4FED-BEB5-AF6FE4ECDAA3}">
      <dgm:prSet/>
      <dgm:spPr/>
      <dgm:t>
        <a:bodyPr/>
        <a:lstStyle/>
        <a:p>
          <a:endParaRPr lang="es-ES"/>
        </a:p>
      </dgm:t>
    </dgm:pt>
    <dgm:pt modelId="{EF6A3B5C-516A-4428-AE05-27D178967EFE}" type="sibTrans" cxnId="{020F5EE9-C223-4FED-BEB5-AF6FE4ECDAA3}">
      <dgm:prSet/>
      <dgm:spPr/>
      <dgm:t>
        <a:bodyPr/>
        <a:lstStyle/>
        <a:p>
          <a:r>
            <a:rPr lang="es-ES" dirty="0"/>
            <a:t>WP-0.3</a:t>
          </a:r>
        </a:p>
      </dgm:t>
    </dgm:pt>
    <dgm:pt modelId="{B5783B5D-E6D3-409E-8CAC-01F35F89C87A}">
      <dgm:prSet phldr="0"/>
      <dgm:spPr/>
      <dgm:t>
        <a:bodyPr/>
        <a:lstStyle/>
        <a:p>
          <a:pPr rtl="0"/>
          <a:r>
            <a:rPr lang="es-ES" dirty="0" err="1">
              <a:latin typeface="Aptos Display" panose="02110004020202020204"/>
            </a:rPr>
            <a:t>Negotiation</a:t>
          </a:r>
          <a:r>
            <a:rPr lang="es-ES" dirty="0">
              <a:latin typeface="Aptos Display" panose="02110004020202020204"/>
            </a:rPr>
            <a:t> and </a:t>
          </a:r>
          <a:r>
            <a:rPr lang="es-ES" dirty="0" err="1">
              <a:latin typeface="Aptos Display" panose="02110004020202020204"/>
            </a:rPr>
            <a:t>contract</a:t>
          </a:r>
          <a:r>
            <a:rPr lang="es-ES" dirty="0">
              <a:latin typeface="Aptos Display" panose="02110004020202020204"/>
            </a:rPr>
            <a:t> </a:t>
          </a:r>
          <a:r>
            <a:rPr lang="es-ES" dirty="0" err="1">
              <a:latin typeface="Aptos Display" panose="02110004020202020204"/>
            </a:rPr>
            <a:t>signing</a:t>
          </a:r>
          <a:endParaRPr lang="es-ES" dirty="0">
            <a:latin typeface="Aptos Display" panose="02110004020202020204"/>
          </a:endParaRPr>
        </a:p>
      </dgm:t>
    </dgm:pt>
    <dgm:pt modelId="{28D2EB37-CDE5-4FCF-AE08-58D53FA5EBF6}" type="parTrans" cxnId="{C02612A8-D938-4B96-AA45-67D12AA255FF}">
      <dgm:prSet/>
      <dgm:spPr/>
      <dgm:t>
        <a:bodyPr/>
        <a:lstStyle/>
        <a:p>
          <a:endParaRPr lang="es-ES"/>
        </a:p>
      </dgm:t>
    </dgm:pt>
    <dgm:pt modelId="{118842CC-1C87-4C74-AAF8-8D1455C476A6}" type="sibTrans" cxnId="{C02612A8-D938-4B96-AA45-67D12AA255FF}">
      <dgm:prSet/>
      <dgm:spPr/>
      <dgm:t>
        <a:bodyPr/>
        <a:lstStyle/>
        <a:p>
          <a:r>
            <a:rPr lang="es-ES" dirty="0"/>
            <a:t>WP-0.4</a:t>
          </a:r>
        </a:p>
      </dgm:t>
    </dgm:pt>
    <dgm:pt modelId="{C10ADCE4-E173-4F04-8C27-34DF31351A91}">
      <dgm:prSet phldr="0"/>
      <dgm:spPr/>
      <dgm:t>
        <a:bodyPr/>
        <a:lstStyle/>
        <a:p>
          <a:pPr rtl="0"/>
          <a:r>
            <a:rPr lang="es-ES">
              <a:latin typeface="Aptos Display" panose="02110004020202020204"/>
            </a:rPr>
            <a:t>Contractor supervisor</a:t>
          </a:r>
        </a:p>
      </dgm:t>
    </dgm:pt>
    <dgm:pt modelId="{7272CC70-B4BB-492B-8DDD-E15FF5B6522D}" type="parTrans" cxnId="{520D9432-4919-400D-9F7A-3E724155FA1A}">
      <dgm:prSet/>
      <dgm:spPr/>
      <dgm:t>
        <a:bodyPr/>
        <a:lstStyle/>
        <a:p>
          <a:endParaRPr lang="es-ES"/>
        </a:p>
      </dgm:t>
    </dgm:pt>
    <dgm:pt modelId="{178A88B8-B3E3-4508-9FE0-54AF412C1EF6}" type="sibTrans" cxnId="{520D9432-4919-400D-9F7A-3E724155FA1A}">
      <dgm:prSet/>
      <dgm:spPr/>
      <dgm:t>
        <a:bodyPr/>
        <a:lstStyle/>
        <a:p>
          <a:r>
            <a:rPr lang="es-ES" dirty="0"/>
            <a:t>WP-0.5</a:t>
          </a:r>
        </a:p>
      </dgm:t>
    </dgm:pt>
    <dgm:pt modelId="{857551E1-742E-4413-B93A-CCF2505656D9}">
      <dgm:prSet phldr="0"/>
      <dgm:spPr/>
      <dgm:t>
        <a:bodyPr/>
        <a:lstStyle/>
        <a:p>
          <a:pPr rtl="0"/>
          <a:r>
            <a:rPr lang="es-ES">
              <a:latin typeface="Aptos Display" panose="02110004020202020204"/>
            </a:rPr>
            <a:t>Documentation and reviews</a:t>
          </a:r>
        </a:p>
      </dgm:t>
    </dgm:pt>
    <dgm:pt modelId="{AE2171B5-37FE-42C8-8DF3-3F8F55850923}" type="parTrans" cxnId="{A29CD739-89F1-4C5D-8531-064374C1ADFF}">
      <dgm:prSet/>
      <dgm:spPr/>
      <dgm:t>
        <a:bodyPr/>
        <a:lstStyle/>
        <a:p>
          <a:endParaRPr lang="es-ES"/>
        </a:p>
      </dgm:t>
    </dgm:pt>
    <dgm:pt modelId="{B84875B2-A732-421F-974B-DDDB937145A2}" type="sibTrans" cxnId="{A29CD739-89F1-4C5D-8531-064374C1ADFF}">
      <dgm:prSet/>
      <dgm:spPr/>
      <dgm:t>
        <a:bodyPr/>
        <a:lstStyle/>
        <a:p>
          <a:r>
            <a:rPr lang="es-ES" dirty="0"/>
            <a:t>WP-0.6</a:t>
          </a:r>
        </a:p>
      </dgm:t>
    </dgm:pt>
    <dgm:pt modelId="{47EFE498-A701-4CE3-BD69-ABC7A6F6335A}" type="pres">
      <dgm:prSet presAssocID="{FF43C737-2F89-406F-8086-8BEB47A9B39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042FEA78-696F-42A2-ACBC-96F3144751A8}" type="pres">
      <dgm:prSet presAssocID="{373F3CB9-18F7-4E4E-8FC9-B9D216CA1714}" presName="hierRoot1" presStyleCnt="0">
        <dgm:presLayoutVars>
          <dgm:hierBranch val="init"/>
        </dgm:presLayoutVars>
      </dgm:prSet>
      <dgm:spPr/>
    </dgm:pt>
    <dgm:pt modelId="{972F851B-3B87-40F1-A3DF-86C5E577CE03}" type="pres">
      <dgm:prSet presAssocID="{373F3CB9-18F7-4E4E-8FC9-B9D216CA1714}" presName="rootComposite1" presStyleCnt="0"/>
      <dgm:spPr/>
    </dgm:pt>
    <dgm:pt modelId="{70C03687-F033-4C39-8336-C101962B0EFB}" type="pres">
      <dgm:prSet presAssocID="{373F3CB9-18F7-4E4E-8FC9-B9D216CA1714}" presName="rootText1" presStyleLbl="node0" presStyleIdx="0" presStyleCnt="1">
        <dgm:presLayoutVars>
          <dgm:chMax/>
          <dgm:chPref val="3"/>
        </dgm:presLayoutVars>
      </dgm:prSet>
      <dgm:spPr/>
    </dgm:pt>
    <dgm:pt modelId="{9A61EE82-0D94-4DE9-B5D3-36FB0CC12BFA}" type="pres">
      <dgm:prSet presAssocID="{373F3CB9-18F7-4E4E-8FC9-B9D216CA1714}" presName="titleText1" presStyleLbl="fgAcc0" presStyleIdx="0" presStyleCnt="1">
        <dgm:presLayoutVars>
          <dgm:chMax val="0"/>
          <dgm:chPref val="0"/>
        </dgm:presLayoutVars>
      </dgm:prSet>
      <dgm:spPr/>
    </dgm:pt>
    <dgm:pt modelId="{8AC2C738-C19F-4D47-9BAE-52F86DBDB59B}" type="pres">
      <dgm:prSet presAssocID="{373F3CB9-18F7-4E4E-8FC9-B9D216CA1714}" presName="rootConnector1" presStyleLbl="node1" presStyleIdx="0" presStyleCnt="6"/>
      <dgm:spPr/>
    </dgm:pt>
    <dgm:pt modelId="{35308368-CE90-4407-8F38-C7DE647210C8}" type="pres">
      <dgm:prSet presAssocID="{373F3CB9-18F7-4E4E-8FC9-B9D216CA1714}" presName="hierChild2" presStyleCnt="0"/>
      <dgm:spPr/>
    </dgm:pt>
    <dgm:pt modelId="{4E9E6E93-2C68-456D-B672-E23C4812EBE0}" type="pres">
      <dgm:prSet presAssocID="{88C02E25-6B35-4C5F-AE07-A9B7763CD402}" presName="Name37" presStyleLbl="parChTrans1D2" presStyleIdx="0" presStyleCnt="6"/>
      <dgm:spPr/>
    </dgm:pt>
    <dgm:pt modelId="{63E97085-5814-4466-833B-342773BC0F8E}" type="pres">
      <dgm:prSet presAssocID="{56247147-FCA2-45B8-937D-73F02CCC7087}" presName="hierRoot2" presStyleCnt="0">
        <dgm:presLayoutVars>
          <dgm:hierBranch val="init"/>
        </dgm:presLayoutVars>
      </dgm:prSet>
      <dgm:spPr/>
    </dgm:pt>
    <dgm:pt modelId="{3F45E855-82A0-4F8C-A0E6-C4C0DC5FDE90}" type="pres">
      <dgm:prSet presAssocID="{56247147-FCA2-45B8-937D-73F02CCC7087}" presName="rootComposite" presStyleCnt="0"/>
      <dgm:spPr/>
    </dgm:pt>
    <dgm:pt modelId="{2DBAB4B1-96D8-4CD8-844A-E4B543BDD00A}" type="pres">
      <dgm:prSet presAssocID="{56247147-FCA2-45B8-937D-73F02CCC7087}" presName="rootText" presStyleLbl="node1" presStyleIdx="0" presStyleCnt="6">
        <dgm:presLayoutVars>
          <dgm:chMax/>
          <dgm:chPref val="3"/>
        </dgm:presLayoutVars>
      </dgm:prSet>
      <dgm:spPr/>
    </dgm:pt>
    <dgm:pt modelId="{E11B6C81-7CE4-44CC-97D2-035018E09D27}" type="pres">
      <dgm:prSet presAssocID="{56247147-FCA2-45B8-937D-73F02CCC7087}" presName="titleText2" presStyleLbl="fgAcc1" presStyleIdx="0" presStyleCnt="6">
        <dgm:presLayoutVars>
          <dgm:chMax val="0"/>
          <dgm:chPref val="0"/>
        </dgm:presLayoutVars>
      </dgm:prSet>
      <dgm:spPr/>
    </dgm:pt>
    <dgm:pt modelId="{5123D6EF-2F71-4B5E-9BA2-38C44E8778A1}" type="pres">
      <dgm:prSet presAssocID="{56247147-FCA2-45B8-937D-73F02CCC7087}" presName="rootConnector" presStyleLbl="node2" presStyleIdx="0" presStyleCnt="0"/>
      <dgm:spPr/>
    </dgm:pt>
    <dgm:pt modelId="{6494B9EC-05F8-4219-B166-41DACAF675B5}" type="pres">
      <dgm:prSet presAssocID="{56247147-FCA2-45B8-937D-73F02CCC7087}" presName="hierChild4" presStyleCnt="0"/>
      <dgm:spPr/>
    </dgm:pt>
    <dgm:pt modelId="{D9350BB4-AD0D-482B-8A68-432A4D8CF369}" type="pres">
      <dgm:prSet presAssocID="{56247147-FCA2-45B8-937D-73F02CCC7087}" presName="hierChild5" presStyleCnt="0"/>
      <dgm:spPr/>
    </dgm:pt>
    <dgm:pt modelId="{A8EF482C-8BB2-4AEE-8CA4-35AE175E8EDA}" type="pres">
      <dgm:prSet presAssocID="{3360E705-32A0-46DB-A5E1-477E538EF0C5}" presName="Name37" presStyleLbl="parChTrans1D2" presStyleIdx="1" presStyleCnt="6"/>
      <dgm:spPr/>
    </dgm:pt>
    <dgm:pt modelId="{90F019E1-5FA9-4B9D-A9EE-A4E0EFB3103D}" type="pres">
      <dgm:prSet presAssocID="{EEFAD873-AA15-4C6D-B63A-ADCF638600F6}" presName="hierRoot2" presStyleCnt="0">
        <dgm:presLayoutVars>
          <dgm:hierBranch val="init"/>
        </dgm:presLayoutVars>
      </dgm:prSet>
      <dgm:spPr/>
    </dgm:pt>
    <dgm:pt modelId="{8252161D-E9D7-421F-B603-055812E00687}" type="pres">
      <dgm:prSet presAssocID="{EEFAD873-AA15-4C6D-B63A-ADCF638600F6}" presName="rootComposite" presStyleCnt="0"/>
      <dgm:spPr/>
    </dgm:pt>
    <dgm:pt modelId="{7D5B338F-FA60-4B87-BDF2-C5ACDAE81F48}" type="pres">
      <dgm:prSet presAssocID="{EEFAD873-AA15-4C6D-B63A-ADCF638600F6}" presName="rootText" presStyleLbl="node1" presStyleIdx="1" presStyleCnt="6">
        <dgm:presLayoutVars>
          <dgm:chMax/>
          <dgm:chPref val="3"/>
        </dgm:presLayoutVars>
      </dgm:prSet>
      <dgm:spPr/>
    </dgm:pt>
    <dgm:pt modelId="{88FFDC44-1B45-49F4-B023-DE3D108E60D0}" type="pres">
      <dgm:prSet presAssocID="{EEFAD873-AA15-4C6D-B63A-ADCF638600F6}" presName="titleText2" presStyleLbl="fgAcc1" presStyleIdx="1" presStyleCnt="6">
        <dgm:presLayoutVars>
          <dgm:chMax val="0"/>
          <dgm:chPref val="0"/>
        </dgm:presLayoutVars>
      </dgm:prSet>
      <dgm:spPr/>
    </dgm:pt>
    <dgm:pt modelId="{394316BC-741B-45EC-80A5-4305BF4CA59F}" type="pres">
      <dgm:prSet presAssocID="{EEFAD873-AA15-4C6D-B63A-ADCF638600F6}" presName="rootConnector" presStyleLbl="node2" presStyleIdx="0" presStyleCnt="0"/>
      <dgm:spPr/>
    </dgm:pt>
    <dgm:pt modelId="{1E764F46-4C56-432F-BA26-701459831C10}" type="pres">
      <dgm:prSet presAssocID="{EEFAD873-AA15-4C6D-B63A-ADCF638600F6}" presName="hierChild4" presStyleCnt="0"/>
      <dgm:spPr/>
    </dgm:pt>
    <dgm:pt modelId="{B43B2B0D-BBE7-4238-ACAF-02160A67B77F}" type="pres">
      <dgm:prSet presAssocID="{EEFAD873-AA15-4C6D-B63A-ADCF638600F6}" presName="hierChild5" presStyleCnt="0"/>
      <dgm:spPr/>
    </dgm:pt>
    <dgm:pt modelId="{D84DB1C1-90A4-4330-A5F4-21D9FF5475C3}" type="pres">
      <dgm:prSet presAssocID="{2AA459BD-B80F-461F-B6FF-44E6B1B73859}" presName="Name37" presStyleLbl="parChTrans1D2" presStyleIdx="2" presStyleCnt="6"/>
      <dgm:spPr/>
    </dgm:pt>
    <dgm:pt modelId="{BDD65C4F-D9FE-437F-9DDC-F2BB26FF4F16}" type="pres">
      <dgm:prSet presAssocID="{35B29C22-2B51-46F0-A4E7-E905D6EAAAFF}" presName="hierRoot2" presStyleCnt="0">
        <dgm:presLayoutVars>
          <dgm:hierBranch val="init"/>
        </dgm:presLayoutVars>
      </dgm:prSet>
      <dgm:spPr/>
    </dgm:pt>
    <dgm:pt modelId="{354E4E7C-25C2-411F-828D-9EBD2197951C}" type="pres">
      <dgm:prSet presAssocID="{35B29C22-2B51-46F0-A4E7-E905D6EAAAFF}" presName="rootComposite" presStyleCnt="0"/>
      <dgm:spPr/>
    </dgm:pt>
    <dgm:pt modelId="{3E72DDA4-40AB-4A10-A7EF-ECFBD5F93EC0}" type="pres">
      <dgm:prSet presAssocID="{35B29C22-2B51-46F0-A4E7-E905D6EAAAFF}" presName="rootText" presStyleLbl="node1" presStyleIdx="2" presStyleCnt="6">
        <dgm:presLayoutVars>
          <dgm:chMax/>
          <dgm:chPref val="3"/>
        </dgm:presLayoutVars>
      </dgm:prSet>
      <dgm:spPr/>
    </dgm:pt>
    <dgm:pt modelId="{68EBD1EF-6FC6-4CA8-A2EA-57C38DA5B392}" type="pres">
      <dgm:prSet presAssocID="{35B29C22-2B51-46F0-A4E7-E905D6EAAAFF}" presName="titleText2" presStyleLbl="fgAcc1" presStyleIdx="2" presStyleCnt="6">
        <dgm:presLayoutVars>
          <dgm:chMax val="0"/>
          <dgm:chPref val="0"/>
        </dgm:presLayoutVars>
      </dgm:prSet>
      <dgm:spPr/>
    </dgm:pt>
    <dgm:pt modelId="{92ED3110-BA27-4892-B7C6-C10DFB8B1806}" type="pres">
      <dgm:prSet presAssocID="{35B29C22-2B51-46F0-A4E7-E905D6EAAAFF}" presName="rootConnector" presStyleLbl="node2" presStyleIdx="0" presStyleCnt="0"/>
      <dgm:spPr/>
    </dgm:pt>
    <dgm:pt modelId="{4EDAC4B9-FBE9-4249-ACE1-2942A28A6DF0}" type="pres">
      <dgm:prSet presAssocID="{35B29C22-2B51-46F0-A4E7-E905D6EAAAFF}" presName="hierChild4" presStyleCnt="0"/>
      <dgm:spPr/>
    </dgm:pt>
    <dgm:pt modelId="{1278D585-D42F-464F-B4BD-6B40E037D95B}" type="pres">
      <dgm:prSet presAssocID="{35B29C22-2B51-46F0-A4E7-E905D6EAAAFF}" presName="hierChild5" presStyleCnt="0"/>
      <dgm:spPr/>
    </dgm:pt>
    <dgm:pt modelId="{EB62DF49-62B0-4D7C-9413-4E3A93CF0BCB}" type="pres">
      <dgm:prSet presAssocID="{28D2EB37-CDE5-4FCF-AE08-58D53FA5EBF6}" presName="Name37" presStyleLbl="parChTrans1D2" presStyleIdx="3" presStyleCnt="6"/>
      <dgm:spPr/>
    </dgm:pt>
    <dgm:pt modelId="{D204A6AE-73A2-4873-A949-53137E436056}" type="pres">
      <dgm:prSet presAssocID="{B5783B5D-E6D3-409E-8CAC-01F35F89C87A}" presName="hierRoot2" presStyleCnt="0">
        <dgm:presLayoutVars>
          <dgm:hierBranch val="init"/>
        </dgm:presLayoutVars>
      </dgm:prSet>
      <dgm:spPr/>
    </dgm:pt>
    <dgm:pt modelId="{3CB67838-7646-481B-B580-3F15F1037602}" type="pres">
      <dgm:prSet presAssocID="{B5783B5D-E6D3-409E-8CAC-01F35F89C87A}" presName="rootComposite" presStyleCnt="0"/>
      <dgm:spPr/>
    </dgm:pt>
    <dgm:pt modelId="{8CD23225-4323-46EB-BDC7-32901512F1F2}" type="pres">
      <dgm:prSet presAssocID="{B5783B5D-E6D3-409E-8CAC-01F35F89C87A}" presName="rootText" presStyleLbl="node1" presStyleIdx="3" presStyleCnt="6" custScaleX="124724">
        <dgm:presLayoutVars>
          <dgm:chMax/>
          <dgm:chPref val="3"/>
        </dgm:presLayoutVars>
      </dgm:prSet>
      <dgm:spPr/>
    </dgm:pt>
    <dgm:pt modelId="{122C6D29-DF24-4D79-903B-B99BF3C2B0AE}" type="pres">
      <dgm:prSet presAssocID="{B5783B5D-E6D3-409E-8CAC-01F35F89C87A}" presName="titleText2" presStyleLbl="fgAcc1" presStyleIdx="3" presStyleCnt="6">
        <dgm:presLayoutVars>
          <dgm:chMax val="0"/>
          <dgm:chPref val="0"/>
        </dgm:presLayoutVars>
      </dgm:prSet>
      <dgm:spPr/>
    </dgm:pt>
    <dgm:pt modelId="{F41EAE93-C0C3-4FD3-9775-BD04DCFD7A30}" type="pres">
      <dgm:prSet presAssocID="{B5783B5D-E6D3-409E-8CAC-01F35F89C87A}" presName="rootConnector" presStyleLbl="node2" presStyleIdx="0" presStyleCnt="0"/>
      <dgm:spPr/>
    </dgm:pt>
    <dgm:pt modelId="{D04A645B-2B52-4DA9-8CB5-4549D3B92CF7}" type="pres">
      <dgm:prSet presAssocID="{B5783B5D-E6D3-409E-8CAC-01F35F89C87A}" presName="hierChild4" presStyleCnt="0"/>
      <dgm:spPr/>
    </dgm:pt>
    <dgm:pt modelId="{7E7BA6A4-9A19-4146-90E3-DE2C973461D6}" type="pres">
      <dgm:prSet presAssocID="{B5783B5D-E6D3-409E-8CAC-01F35F89C87A}" presName="hierChild5" presStyleCnt="0"/>
      <dgm:spPr/>
    </dgm:pt>
    <dgm:pt modelId="{E0B6432D-108C-4B19-B0F1-0C06A7BD528C}" type="pres">
      <dgm:prSet presAssocID="{7272CC70-B4BB-492B-8DDD-E15FF5B6522D}" presName="Name37" presStyleLbl="parChTrans1D2" presStyleIdx="4" presStyleCnt="6"/>
      <dgm:spPr/>
    </dgm:pt>
    <dgm:pt modelId="{EF633DF6-3C68-4FB4-AD94-E732723D79E6}" type="pres">
      <dgm:prSet presAssocID="{C10ADCE4-E173-4F04-8C27-34DF31351A91}" presName="hierRoot2" presStyleCnt="0">
        <dgm:presLayoutVars>
          <dgm:hierBranch val="init"/>
        </dgm:presLayoutVars>
      </dgm:prSet>
      <dgm:spPr/>
    </dgm:pt>
    <dgm:pt modelId="{160F4982-711A-4408-B1D8-FC820B256A1A}" type="pres">
      <dgm:prSet presAssocID="{C10ADCE4-E173-4F04-8C27-34DF31351A91}" presName="rootComposite" presStyleCnt="0"/>
      <dgm:spPr/>
    </dgm:pt>
    <dgm:pt modelId="{95B775D9-A13E-4A9A-8391-53D02287803B}" type="pres">
      <dgm:prSet presAssocID="{C10ADCE4-E173-4F04-8C27-34DF31351A91}" presName="rootText" presStyleLbl="node1" presStyleIdx="4" presStyleCnt="6">
        <dgm:presLayoutVars>
          <dgm:chMax/>
          <dgm:chPref val="3"/>
        </dgm:presLayoutVars>
      </dgm:prSet>
      <dgm:spPr/>
    </dgm:pt>
    <dgm:pt modelId="{4805E587-09C9-4077-AC33-5F4394E974F0}" type="pres">
      <dgm:prSet presAssocID="{C10ADCE4-E173-4F04-8C27-34DF31351A91}" presName="titleText2" presStyleLbl="fgAcc1" presStyleIdx="4" presStyleCnt="6">
        <dgm:presLayoutVars>
          <dgm:chMax val="0"/>
          <dgm:chPref val="0"/>
        </dgm:presLayoutVars>
      </dgm:prSet>
      <dgm:spPr/>
    </dgm:pt>
    <dgm:pt modelId="{751F2EB7-7CC9-4382-9CB8-3C534EAE068E}" type="pres">
      <dgm:prSet presAssocID="{C10ADCE4-E173-4F04-8C27-34DF31351A91}" presName="rootConnector" presStyleLbl="node2" presStyleIdx="0" presStyleCnt="0"/>
      <dgm:spPr/>
    </dgm:pt>
    <dgm:pt modelId="{5C747224-6B31-438E-91A0-299311191B14}" type="pres">
      <dgm:prSet presAssocID="{C10ADCE4-E173-4F04-8C27-34DF31351A91}" presName="hierChild4" presStyleCnt="0"/>
      <dgm:spPr/>
    </dgm:pt>
    <dgm:pt modelId="{D8282335-5E62-4BA8-8A01-81A60F6BC069}" type="pres">
      <dgm:prSet presAssocID="{C10ADCE4-E173-4F04-8C27-34DF31351A91}" presName="hierChild5" presStyleCnt="0"/>
      <dgm:spPr/>
    </dgm:pt>
    <dgm:pt modelId="{2510C7EF-B69A-488C-906B-BE8916EBF138}" type="pres">
      <dgm:prSet presAssocID="{AE2171B5-37FE-42C8-8DF3-3F8F55850923}" presName="Name37" presStyleLbl="parChTrans1D2" presStyleIdx="5" presStyleCnt="6"/>
      <dgm:spPr/>
    </dgm:pt>
    <dgm:pt modelId="{D0DD34B0-36D0-4BB2-AD80-53E8C50ECA79}" type="pres">
      <dgm:prSet presAssocID="{857551E1-742E-4413-B93A-CCF2505656D9}" presName="hierRoot2" presStyleCnt="0">
        <dgm:presLayoutVars>
          <dgm:hierBranch val="init"/>
        </dgm:presLayoutVars>
      </dgm:prSet>
      <dgm:spPr/>
    </dgm:pt>
    <dgm:pt modelId="{7B62FCB7-96B5-48C9-BBF2-3D1F2D9AF8B7}" type="pres">
      <dgm:prSet presAssocID="{857551E1-742E-4413-B93A-CCF2505656D9}" presName="rootComposite" presStyleCnt="0"/>
      <dgm:spPr/>
    </dgm:pt>
    <dgm:pt modelId="{F24321CC-A10C-4CBB-B152-A8DBB0C6A8A2}" type="pres">
      <dgm:prSet presAssocID="{857551E1-742E-4413-B93A-CCF2505656D9}" presName="rootText" presStyleLbl="node1" presStyleIdx="5" presStyleCnt="6">
        <dgm:presLayoutVars>
          <dgm:chMax/>
          <dgm:chPref val="3"/>
        </dgm:presLayoutVars>
      </dgm:prSet>
      <dgm:spPr/>
    </dgm:pt>
    <dgm:pt modelId="{74E736E1-D791-49BB-969D-F9769DC5A44A}" type="pres">
      <dgm:prSet presAssocID="{857551E1-742E-4413-B93A-CCF2505656D9}" presName="titleText2" presStyleLbl="fgAcc1" presStyleIdx="5" presStyleCnt="6">
        <dgm:presLayoutVars>
          <dgm:chMax val="0"/>
          <dgm:chPref val="0"/>
        </dgm:presLayoutVars>
      </dgm:prSet>
      <dgm:spPr/>
    </dgm:pt>
    <dgm:pt modelId="{D46F4121-80AD-4687-B3E5-88DCDF756A12}" type="pres">
      <dgm:prSet presAssocID="{857551E1-742E-4413-B93A-CCF2505656D9}" presName="rootConnector" presStyleLbl="node2" presStyleIdx="0" presStyleCnt="0"/>
      <dgm:spPr/>
    </dgm:pt>
    <dgm:pt modelId="{57A3E6CF-E777-45B2-8510-4FAA0A98D19B}" type="pres">
      <dgm:prSet presAssocID="{857551E1-742E-4413-B93A-CCF2505656D9}" presName="hierChild4" presStyleCnt="0"/>
      <dgm:spPr/>
    </dgm:pt>
    <dgm:pt modelId="{77C48511-848B-459E-A1FF-375913287718}" type="pres">
      <dgm:prSet presAssocID="{857551E1-742E-4413-B93A-CCF2505656D9}" presName="hierChild5" presStyleCnt="0"/>
      <dgm:spPr/>
    </dgm:pt>
    <dgm:pt modelId="{6D6A95D9-A0AB-4AFD-AA36-69360388F231}" type="pres">
      <dgm:prSet presAssocID="{373F3CB9-18F7-4E4E-8FC9-B9D216CA1714}" presName="hierChild3" presStyleCnt="0"/>
      <dgm:spPr/>
    </dgm:pt>
  </dgm:ptLst>
  <dgm:cxnLst>
    <dgm:cxn modelId="{AB9B080D-133A-42E6-BFDA-4B3B5062C59A}" type="presOf" srcId="{2AA459BD-B80F-461F-B6FF-44E6B1B73859}" destId="{D84DB1C1-90A4-4330-A5F4-21D9FF5475C3}" srcOrd="0" destOrd="0" presId="urn:microsoft.com/office/officeart/2008/layout/NameandTitleOrganizationalChart"/>
    <dgm:cxn modelId="{3E446E0F-3CDC-48BF-9403-CDAA5B4E4F01}" type="presOf" srcId="{EEFAD873-AA15-4C6D-B63A-ADCF638600F6}" destId="{7D5B338F-FA60-4B87-BDF2-C5ACDAE81F48}" srcOrd="0" destOrd="0" presId="urn:microsoft.com/office/officeart/2008/layout/NameandTitleOrganizationalChart"/>
    <dgm:cxn modelId="{520D9432-4919-400D-9F7A-3E724155FA1A}" srcId="{373F3CB9-18F7-4E4E-8FC9-B9D216CA1714}" destId="{C10ADCE4-E173-4F04-8C27-34DF31351A91}" srcOrd="4" destOrd="0" parTransId="{7272CC70-B4BB-492B-8DDD-E15FF5B6522D}" sibTransId="{178A88B8-B3E3-4508-9FE0-54AF412C1EF6}"/>
    <dgm:cxn modelId="{194D1A33-83A9-48B2-ACBC-0570254D3925}" type="presOf" srcId="{35B29C22-2B51-46F0-A4E7-E905D6EAAAFF}" destId="{92ED3110-BA27-4892-B7C6-C10DFB8B1806}" srcOrd="1" destOrd="0" presId="urn:microsoft.com/office/officeart/2008/layout/NameandTitleOrganizationalChart"/>
    <dgm:cxn modelId="{5D1C1235-C44D-4912-A2FF-CA578782F414}" type="presOf" srcId="{7272CC70-B4BB-492B-8DDD-E15FF5B6522D}" destId="{E0B6432D-108C-4B19-B0F1-0C06A7BD528C}" srcOrd="0" destOrd="0" presId="urn:microsoft.com/office/officeart/2008/layout/NameandTitleOrganizationalChart"/>
    <dgm:cxn modelId="{5CDE2139-12A1-4654-8D03-C971642CA641}" type="presOf" srcId="{118842CC-1C87-4C74-AAF8-8D1455C476A6}" destId="{122C6D29-DF24-4D79-903B-B99BF3C2B0AE}" srcOrd="0" destOrd="0" presId="urn:microsoft.com/office/officeart/2008/layout/NameandTitleOrganizationalChart"/>
    <dgm:cxn modelId="{04C52C39-07D7-42AD-8831-62FC35D679C3}" srcId="{373F3CB9-18F7-4E4E-8FC9-B9D216CA1714}" destId="{EEFAD873-AA15-4C6D-B63A-ADCF638600F6}" srcOrd="1" destOrd="0" parTransId="{3360E705-32A0-46DB-A5E1-477E538EF0C5}" sibTransId="{7A036B30-2D07-4989-AE17-F905AEF3B859}"/>
    <dgm:cxn modelId="{A29CD739-89F1-4C5D-8531-064374C1ADFF}" srcId="{373F3CB9-18F7-4E4E-8FC9-B9D216CA1714}" destId="{857551E1-742E-4413-B93A-CCF2505656D9}" srcOrd="5" destOrd="0" parTransId="{AE2171B5-37FE-42C8-8DF3-3F8F55850923}" sibTransId="{B84875B2-A732-421F-974B-DDDB937145A2}"/>
    <dgm:cxn modelId="{D596E545-0F54-4148-A3B5-DE8DC82D8806}" type="presOf" srcId="{EF6A3B5C-516A-4428-AE05-27D178967EFE}" destId="{68EBD1EF-6FC6-4CA8-A2EA-57C38DA5B392}" srcOrd="0" destOrd="0" presId="urn:microsoft.com/office/officeart/2008/layout/NameandTitleOrganizationalChart"/>
    <dgm:cxn modelId="{33744968-5F0E-4773-8484-7CFB7B1BA08F}" type="presOf" srcId="{EEFAD873-AA15-4C6D-B63A-ADCF638600F6}" destId="{394316BC-741B-45EC-80A5-4305BF4CA59F}" srcOrd="1" destOrd="0" presId="urn:microsoft.com/office/officeart/2008/layout/NameandTitleOrganizationalChart"/>
    <dgm:cxn modelId="{A26BD850-2059-48C3-B8E5-B332C936DFA4}" type="presOf" srcId="{857551E1-742E-4413-B93A-CCF2505656D9}" destId="{D46F4121-80AD-4687-B3E5-88DCDF756A12}" srcOrd="1" destOrd="0" presId="urn:microsoft.com/office/officeart/2008/layout/NameandTitleOrganizationalChart"/>
    <dgm:cxn modelId="{B47A6B74-2E79-410A-B0BA-867DC6B60D72}" type="presOf" srcId="{35B29C22-2B51-46F0-A4E7-E905D6EAAAFF}" destId="{3E72DDA4-40AB-4A10-A7EF-ECFBD5F93EC0}" srcOrd="0" destOrd="0" presId="urn:microsoft.com/office/officeart/2008/layout/NameandTitleOrganizationalChart"/>
    <dgm:cxn modelId="{BB948D83-FA45-4DA8-9057-0620FCA4DAC3}" type="presOf" srcId="{B84875B2-A732-421F-974B-DDDB937145A2}" destId="{74E736E1-D791-49BB-969D-F9769DC5A44A}" srcOrd="0" destOrd="0" presId="urn:microsoft.com/office/officeart/2008/layout/NameandTitleOrganizationalChart"/>
    <dgm:cxn modelId="{F4FA6486-09A9-44B8-8C9F-CE490DB589EA}" type="presOf" srcId="{56247147-FCA2-45B8-937D-73F02CCC7087}" destId="{2DBAB4B1-96D8-4CD8-844A-E4B543BDD00A}" srcOrd="0" destOrd="0" presId="urn:microsoft.com/office/officeart/2008/layout/NameandTitleOrganizationalChart"/>
    <dgm:cxn modelId="{D679298B-2CC9-4DEB-A576-AE72DC982E9A}" type="presOf" srcId="{9D54F5F9-B7D3-4E51-AD6E-80970F82DC08}" destId="{E11B6C81-7CE4-44CC-97D2-035018E09D27}" srcOrd="0" destOrd="0" presId="urn:microsoft.com/office/officeart/2008/layout/NameandTitleOrganizationalChart"/>
    <dgm:cxn modelId="{3955678C-2705-4F2C-A6CA-21A2890762C2}" type="presOf" srcId="{178A88B8-B3E3-4508-9FE0-54AF412C1EF6}" destId="{4805E587-09C9-4077-AC33-5F4394E974F0}" srcOrd="0" destOrd="0" presId="urn:microsoft.com/office/officeart/2008/layout/NameandTitleOrganizationalChart"/>
    <dgm:cxn modelId="{5ABB6B8E-4CEA-4782-8E69-04857B27032C}" type="presOf" srcId="{B5783B5D-E6D3-409E-8CAC-01F35F89C87A}" destId="{8CD23225-4323-46EB-BDC7-32901512F1F2}" srcOrd="0" destOrd="0" presId="urn:microsoft.com/office/officeart/2008/layout/NameandTitleOrganizationalChart"/>
    <dgm:cxn modelId="{877F7793-04E9-4BAB-9B92-92B2D496BF3D}" type="presOf" srcId="{B5783B5D-E6D3-409E-8CAC-01F35F89C87A}" destId="{F41EAE93-C0C3-4FD3-9775-BD04DCFD7A30}" srcOrd="1" destOrd="0" presId="urn:microsoft.com/office/officeart/2008/layout/NameandTitleOrganizationalChart"/>
    <dgm:cxn modelId="{C02612A8-D938-4B96-AA45-67D12AA255FF}" srcId="{373F3CB9-18F7-4E4E-8FC9-B9D216CA1714}" destId="{B5783B5D-E6D3-409E-8CAC-01F35F89C87A}" srcOrd="3" destOrd="0" parTransId="{28D2EB37-CDE5-4FCF-AE08-58D53FA5EBF6}" sibTransId="{118842CC-1C87-4C74-AAF8-8D1455C476A6}"/>
    <dgm:cxn modelId="{7F995EAA-D712-45D0-BB6F-C88A3C566374}" type="presOf" srcId="{88C02E25-6B35-4C5F-AE07-A9B7763CD402}" destId="{4E9E6E93-2C68-456D-B672-E23C4812EBE0}" srcOrd="0" destOrd="0" presId="urn:microsoft.com/office/officeart/2008/layout/NameandTitleOrganizationalChart"/>
    <dgm:cxn modelId="{127F4DAB-41B5-4582-BB9B-6536F36E2147}" srcId="{FF43C737-2F89-406F-8086-8BEB47A9B390}" destId="{373F3CB9-18F7-4E4E-8FC9-B9D216CA1714}" srcOrd="0" destOrd="0" parTransId="{E04E9C5C-C25A-4558-9A57-A5EBBAF1B4A9}" sibTransId="{3BADCC3B-48C5-4B78-A1E4-FD1EB71F2AEA}"/>
    <dgm:cxn modelId="{5681A4AC-0DAA-4AE0-ADD2-72DDD2A210F3}" type="presOf" srcId="{7A036B30-2D07-4989-AE17-F905AEF3B859}" destId="{88FFDC44-1B45-49F4-B023-DE3D108E60D0}" srcOrd="0" destOrd="0" presId="urn:microsoft.com/office/officeart/2008/layout/NameandTitleOrganizationalChart"/>
    <dgm:cxn modelId="{28C3D0AC-F23C-4BD5-97A1-3A6B7606C853}" type="presOf" srcId="{28D2EB37-CDE5-4FCF-AE08-58D53FA5EBF6}" destId="{EB62DF49-62B0-4D7C-9413-4E3A93CF0BCB}" srcOrd="0" destOrd="0" presId="urn:microsoft.com/office/officeart/2008/layout/NameandTitleOrganizationalChart"/>
    <dgm:cxn modelId="{84FB0EAD-2932-4BD0-AA94-BFB7812F6081}" type="presOf" srcId="{857551E1-742E-4413-B93A-CCF2505656D9}" destId="{F24321CC-A10C-4CBB-B152-A8DBB0C6A8A2}" srcOrd="0" destOrd="0" presId="urn:microsoft.com/office/officeart/2008/layout/NameandTitleOrganizationalChart"/>
    <dgm:cxn modelId="{E44A1DAD-A519-40BF-8AD9-E4ED497FDD21}" type="presOf" srcId="{FF43C737-2F89-406F-8086-8BEB47A9B390}" destId="{47EFE498-A701-4CE3-BD69-ABC7A6F6335A}" srcOrd="0" destOrd="0" presId="urn:microsoft.com/office/officeart/2008/layout/NameandTitleOrganizationalChart"/>
    <dgm:cxn modelId="{81088DAF-9FE0-4A1E-9861-66A8B60FB36E}" type="presOf" srcId="{373F3CB9-18F7-4E4E-8FC9-B9D216CA1714}" destId="{70C03687-F033-4C39-8336-C101962B0EFB}" srcOrd="0" destOrd="0" presId="urn:microsoft.com/office/officeart/2008/layout/NameandTitleOrganizationalChart"/>
    <dgm:cxn modelId="{079D6CB1-603B-46B0-8856-2B8F70541E6A}" type="presOf" srcId="{AE2171B5-37FE-42C8-8DF3-3F8F55850923}" destId="{2510C7EF-B69A-488C-906B-BE8916EBF138}" srcOrd="0" destOrd="0" presId="urn:microsoft.com/office/officeart/2008/layout/NameandTitleOrganizationalChart"/>
    <dgm:cxn modelId="{957B9DB1-29FB-4412-922C-78D2F931E555}" srcId="{373F3CB9-18F7-4E4E-8FC9-B9D216CA1714}" destId="{56247147-FCA2-45B8-937D-73F02CCC7087}" srcOrd="0" destOrd="0" parTransId="{88C02E25-6B35-4C5F-AE07-A9B7763CD402}" sibTransId="{9D54F5F9-B7D3-4E51-AD6E-80970F82DC08}"/>
    <dgm:cxn modelId="{581E19B8-090E-49B7-8BAF-6934B7126EF0}" type="presOf" srcId="{373F3CB9-18F7-4E4E-8FC9-B9D216CA1714}" destId="{8AC2C738-C19F-4D47-9BAE-52F86DBDB59B}" srcOrd="1" destOrd="0" presId="urn:microsoft.com/office/officeart/2008/layout/NameandTitleOrganizationalChart"/>
    <dgm:cxn modelId="{7A8B08BA-7A0F-4CA6-8187-8BAFCD9CDB7B}" type="presOf" srcId="{3360E705-32A0-46DB-A5E1-477E538EF0C5}" destId="{A8EF482C-8BB2-4AEE-8CA4-35AE175E8EDA}" srcOrd="0" destOrd="0" presId="urn:microsoft.com/office/officeart/2008/layout/NameandTitleOrganizationalChart"/>
    <dgm:cxn modelId="{BB0E5EC5-600C-4F4D-9925-793571918B4D}" type="presOf" srcId="{3BADCC3B-48C5-4B78-A1E4-FD1EB71F2AEA}" destId="{9A61EE82-0D94-4DE9-B5D3-36FB0CC12BFA}" srcOrd="0" destOrd="0" presId="urn:microsoft.com/office/officeart/2008/layout/NameandTitleOrganizationalChart"/>
    <dgm:cxn modelId="{D4F687D0-5077-40AB-A593-97F375A0B1B4}" type="presOf" srcId="{C10ADCE4-E173-4F04-8C27-34DF31351A91}" destId="{751F2EB7-7CC9-4382-9CB8-3C534EAE068E}" srcOrd="1" destOrd="0" presId="urn:microsoft.com/office/officeart/2008/layout/NameandTitleOrganizationalChart"/>
    <dgm:cxn modelId="{F8D13ED8-C1B6-40A6-BE27-6B331A95A28F}" type="presOf" srcId="{56247147-FCA2-45B8-937D-73F02CCC7087}" destId="{5123D6EF-2F71-4B5E-9BA2-38C44E8778A1}" srcOrd="1" destOrd="0" presId="urn:microsoft.com/office/officeart/2008/layout/NameandTitleOrganizationalChart"/>
    <dgm:cxn modelId="{020F5EE9-C223-4FED-BEB5-AF6FE4ECDAA3}" srcId="{373F3CB9-18F7-4E4E-8FC9-B9D216CA1714}" destId="{35B29C22-2B51-46F0-A4E7-E905D6EAAAFF}" srcOrd="2" destOrd="0" parTransId="{2AA459BD-B80F-461F-B6FF-44E6B1B73859}" sibTransId="{EF6A3B5C-516A-4428-AE05-27D178967EFE}"/>
    <dgm:cxn modelId="{C4515EE9-1601-458A-9B7D-D9B4C7280F5A}" type="presOf" srcId="{C10ADCE4-E173-4F04-8C27-34DF31351A91}" destId="{95B775D9-A13E-4A9A-8391-53D02287803B}" srcOrd="0" destOrd="0" presId="urn:microsoft.com/office/officeart/2008/layout/NameandTitleOrganizationalChart"/>
    <dgm:cxn modelId="{BFAB4780-FE53-45BA-AA50-F70A321D93F9}" type="presParOf" srcId="{47EFE498-A701-4CE3-BD69-ABC7A6F6335A}" destId="{042FEA78-696F-42A2-ACBC-96F3144751A8}" srcOrd="0" destOrd="0" presId="urn:microsoft.com/office/officeart/2008/layout/NameandTitleOrganizationalChart"/>
    <dgm:cxn modelId="{C5FA6674-0722-428A-A756-329D1926B04D}" type="presParOf" srcId="{042FEA78-696F-42A2-ACBC-96F3144751A8}" destId="{972F851B-3B87-40F1-A3DF-86C5E577CE03}" srcOrd="0" destOrd="0" presId="urn:microsoft.com/office/officeart/2008/layout/NameandTitleOrganizationalChart"/>
    <dgm:cxn modelId="{5DC8A59D-5F1A-45D4-BA9A-08B11D25B13F}" type="presParOf" srcId="{972F851B-3B87-40F1-A3DF-86C5E577CE03}" destId="{70C03687-F033-4C39-8336-C101962B0EFB}" srcOrd="0" destOrd="0" presId="urn:microsoft.com/office/officeart/2008/layout/NameandTitleOrganizationalChart"/>
    <dgm:cxn modelId="{2A56A6F8-7253-402E-8160-A49B03F290B8}" type="presParOf" srcId="{972F851B-3B87-40F1-A3DF-86C5E577CE03}" destId="{9A61EE82-0D94-4DE9-B5D3-36FB0CC12BFA}" srcOrd="1" destOrd="0" presId="urn:microsoft.com/office/officeart/2008/layout/NameandTitleOrganizationalChart"/>
    <dgm:cxn modelId="{44FA678F-61C4-46AF-A0A3-4AE8F9EBE76A}" type="presParOf" srcId="{972F851B-3B87-40F1-A3DF-86C5E577CE03}" destId="{8AC2C738-C19F-4D47-9BAE-52F86DBDB59B}" srcOrd="2" destOrd="0" presId="urn:microsoft.com/office/officeart/2008/layout/NameandTitleOrganizationalChart"/>
    <dgm:cxn modelId="{BEAAD00A-938D-4875-9B47-D37B1D1F44E3}" type="presParOf" srcId="{042FEA78-696F-42A2-ACBC-96F3144751A8}" destId="{35308368-CE90-4407-8F38-C7DE647210C8}" srcOrd="1" destOrd="0" presId="urn:microsoft.com/office/officeart/2008/layout/NameandTitleOrganizationalChart"/>
    <dgm:cxn modelId="{51815A49-066C-47E9-A42B-6CD05EAFC243}" type="presParOf" srcId="{35308368-CE90-4407-8F38-C7DE647210C8}" destId="{4E9E6E93-2C68-456D-B672-E23C4812EBE0}" srcOrd="0" destOrd="0" presId="urn:microsoft.com/office/officeart/2008/layout/NameandTitleOrganizationalChart"/>
    <dgm:cxn modelId="{6C317893-1435-4CA6-9265-2A55293E486B}" type="presParOf" srcId="{35308368-CE90-4407-8F38-C7DE647210C8}" destId="{63E97085-5814-4466-833B-342773BC0F8E}" srcOrd="1" destOrd="0" presId="urn:microsoft.com/office/officeart/2008/layout/NameandTitleOrganizationalChart"/>
    <dgm:cxn modelId="{A81AF087-9CDC-4530-AE1B-55B8C7BB058E}" type="presParOf" srcId="{63E97085-5814-4466-833B-342773BC0F8E}" destId="{3F45E855-82A0-4F8C-A0E6-C4C0DC5FDE90}" srcOrd="0" destOrd="0" presId="urn:microsoft.com/office/officeart/2008/layout/NameandTitleOrganizationalChart"/>
    <dgm:cxn modelId="{F3B9EA30-9ACB-45EF-AF5D-A19DBD514CFF}" type="presParOf" srcId="{3F45E855-82A0-4F8C-A0E6-C4C0DC5FDE90}" destId="{2DBAB4B1-96D8-4CD8-844A-E4B543BDD00A}" srcOrd="0" destOrd="0" presId="urn:microsoft.com/office/officeart/2008/layout/NameandTitleOrganizationalChart"/>
    <dgm:cxn modelId="{31D6230D-A8CF-447C-A5AA-78B652512363}" type="presParOf" srcId="{3F45E855-82A0-4F8C-A0E6-C4C0DC5FDE90}" destId="{E11B6C81-7CE4-44CC-97D2-035018E09D27}" srcOrd="1" destOrd="0" presId="urn:microsoft.com/office/officeart/2008/layout/NameandTitleOrganizationalChart"/>
    <dgm:cxn modelId="{9AA3E08E-2EB3-4FB8-B265-5154956A66AA}" type="presParOf" srcId="{3F45E855-82A0-4F8C-A0E6-C4C0DC5FDE90}" destId="{5123D6EF-2F71-4B5E-9BA2-38C44E8778A1}" srcOrd="2" destOrd="0" presId="urn:microsoft.com/office/officeart/2008/layout/NameandTitleOrganizationalChart"/>
    <dgm:cxn modelId="{BA10B8B4-B401-4345-A848-F5A507E5D5D0}" type="presParOf" srcId="{63E97085-5814-4466-833B-342773BC0F8E}" destId="{6494B9EC-05F8-4219-B166-41DACAF675B5}" srcOrd="1" destOrd="0" presId="urn:microsoft.com/office/officeart/2008/layout/NameandTitleOrganizationalChart"/>
    <dgm:cxn modelId="{823AE4F9-449E-4D41-AC3B-049B4BDC50DF}" type="presParOf" srcId="{63E97085-5814-4466-833B-342773BC0F8E}" destId="{D9350BB4-AD0D-482B-8A68-432A4D8CF369}" srcOrd="2" destOrd="0" presId="urn:microsoft.com/office/officeart/2008/layout/NameandTitleOrganizationalChart"/>
    <dgm:cxn modelId="{C1301251-7975-47B6-9294-A906D7376E97}" type="presParOf" srcId="{35308368-CE90-4407-8F38-C7DE647210C8}" destId="{A8EF482C-8BB2-4AEE-8CA4-35AE175E8EDA}" srcOrd="2" destOrd="0" presId="urn:microsoft.com/office/officeart/2008/layout/NameandTitleOrganizationalChart"/>
    <dgm:cxn modelId="{973BED54-AA99-4334-8B28-41E0F39003D4}" type="presParOf" srcId="{35308368-CE90-4407-8F38-C7DE647210C8}" destId="{90F019E1-5FA9-4B9D-A9EE-A4E0EFB3103D}" srcOrd="3" destOrd="0" presId="urn:microsoft.com/office/officeart/2008/layout/NameandTitleOrganizationalChart"/>
    <dgm:cxn modelId="{BBADB62D-B0BD-4FC3-8308-90F81740EF7E}" type="presParOf" srcId="{90F019E1-5FA9-4B9D-A9EE-A4E0EFB3103D}" destId="{8252161D-E9D7-421F-B603-055812E00687}" srcOrd="0" destOrd="0" presId="urn:microsoft.com/office/officeart/2008/layout/NameandTitleOrganizationalChart"/>
    <dgm:cxn modelId="{89989ECE-DF11-49FD-8335-7AB3A935AE6C}" type="presParOf" srcId="{8252161D-E9D7-421F-B603-055812E00687}" destId="{7D5B338F-FA60-4B87-BDF2-C5ACDAE81F48}" srcOrd="0" destOrd="0" presId="urn:microsoft.com/office/officeart/2008/layout/NameandTitleOrganizationalChart"/>
    <dgm:cxn modelId="{B67488AA-5CEF-4C0B-804D-EC33557A8E69}" type="presParOf" srcId="{8252161D-E9D7-421F-B603-055812E00687}" destId="{88FFDC44-1B45-49F4-B023-DE3D108E60D0}" srcOrd="1" destOrd="0" presId="urn:microsoft.com/office/officeart/2008/layout/NameandTitleOrganizationalChart"/>
    <dgm:cxn modelId="{5C4CDC00-EAA2-4D54-8B78-FAE94A30A43F}" type="presParOf" srcId="{8252161D-E9D7-421F-B603-055812E00687}" destId="{394316BC-741B-45EC-80A5-4305BF4CA59F}" srcOrd="2" destOrd="0" presId="urn:microsoft.com/office/officeart/2008/layout/NameandTitleOrganizationalChart"/>
    <dgm:cxn modelId="{ABF65D1C-A93A-4AB8-B016-518914E1874F}" type="presParOf" srcId="{90F019E1-5FA9-4B9D-A9EE-A4E0EFB3103D}" destId="{1E764F46-4C56-432F-BA26-701459831C10}" srcOrd="1" destOrd="0" presId="urn:microsoft.com/office/officeart/2008/layout/NameandTitleOrganizationalChart"/>
    <dgm:cxn modelId="{ABD48260-452E-4342-922A-923E5A869748}" type="presParOf" srcId="{90F019E1-5FA9-4B9D-A9EE-A4E0EFB3103D}" destId="{B43B2B0D-BBE7-4238-ACAF-02160A67B77F}" srcOrd="2" destOrd="0" presId="urn:microsoft.com/office/officeart/2008/layout/NameandTitleOrganizationalChart"/>
    <dgm:cxn modelId="{8F63E27F-E6C8-4A08-A5A7-8167E01B3ED9}" type="presParOf" srcId="{35308368-CE90-4407-8F38-C7DE647210C8}" destId="{D84DB1C1-90A4-4330-A5F4-21D9FF5475C3}" srcOrd="4" destOrd="0" presId="urn:microsoft.com/office/officeart/2008/layout/NameandTitleOrganizationalChart"/>
    <dgm:cxn modelId="{A3C81E2C-9460-4B7D-A705-D548BA5230E6}" type="presParOf" srcId="{35308368-CE90-4407-8F38-C7DE647210C8}" destId="{BDD65C4F-D9FE-437F-9DDC-F2BB26FF4F16}" srcOrd="5" destOrd="0" presId="urn:microsoft.com/office/officeart/2008/layout/NameandTitleOrganizationalChart"/>
    <dgm:cxn modelId="{0E02488B-8070-4BDD-98CA-FFA9114B29EF}" type="presParOf" srcId="{BDD65C4F-D9FE-437F-9DDC-F2BB26FF4F16}" destId="{354E4E7C-25C2-411F-828D-9EBD2197951C}" srcOrd="0" destOrd="0" presId="urn:microsoft.com/office/officeart/2008/layout/NameandTitleOrganizationalChart"/>
    <dgm:cxn modelId="{B97FF521-2DC8-4BD7-AEA9-E0FBC5CCE98F}" type="presParOf" srcId="{354E4E7C-25C2-411F-828D-9EBD2197951C}" destId="{3E72DDA4-40AB-4A10-A7EF-ECFBD5F93EC0}" srcOrd="0" destOrd="0" presId="urn:microsoft.com/office/officeart/2008/layout/NameandTitleOrganizationalChart"/>
    <dgm:cxn modelId="{397E666C-1806-4B22-99E2-5F876FDA4ECF}" type="presParOf" srcId="{354E4E7C-25C2-411F-828D-9EBD2197951C}" destId="{68EBD1EF-6FC6-4CA8-A2EA-57C38DA5B392}" srcOrd="1" destOrd="0" presId="urn:microsoft.com/office/officeart/2008/layout/NameandTitleOrganizationalChart"/>
    <dgm:cxn modelId="{94BE3AD0-8A08-4056-BEFE-0ECB8F67F9AE}" type="presParOf" srcId="{354E4E7C-25C2-411F-828D-9EBD2197951C}" destId="{92ED3110-BA27-4892-B7C6-C10DFB8B1806}" srcOrd="2" destOrd="0" presId="urn:microsoft.com/office/officeart/2008/layout/NameandTitleOrganizationalChart"/>
    <dgm:cxn modelId="{141E8A3F-66E7-454C-9369-948678088409}" type="presParOf" srcId="{BDD65C4F-D9FE-437F-9DDC-F2BB26FF4F16}" destId="{4EDAC4B9-FBE9-4249-ACE1-2942A28A6DF0}" srcOrd="1" destOrd="0" presId="urn:microsoft.com/office/officeart/2008/layout/NameandTitleOrganizationalChart"/>
    <dgm:cxn modelId="{11F58556-A5E8-4087-BA6F-3B04C1666545}" type="presParOf" srcId="{BDD65C4F-D9FE-437F-9DDC-F2BB26FF4F16}" destId="{1278D585-D42F-464F-B4BD-6B40E037D95B}" srcOrd="2" destOrd="0" presId="urn:microsoft.com/office/officeart/2008/layout/NameandTitleOrganizationalChart"/>
    <dgm:cxn modelId="{BCDD55F1-A7B7-423E-8A91-8C09BBACECCD}" type="presParOf" srcId="{35308368-CE90-4407-8F38-C7DE647210C8}" destId="{EB62DF49-62B0-4D7C-9413-4E3A93CF0BCB}" srcOrd="6" destOrd="0" presId="urn:microsoft.com/office/officeart/2008/layout/NameandTitleOrganizationalChart"/>
    <dgm:cxn modelId="{CEC0947E-5CAB-4122-931E-69A340133C37}" type="presParOf" srcId="{35308368-CE90-4407-8F38-C7DE647210C8}" destId="{D204A6AE-73A2-4873-A949-53137E436056}" srcOrd="7" destOrd="0" presId="urn:microsoft.com/office/officeart/2008/layout/NameandTitleOrganizationalChart"/>
    <dgm:cxn modelId="{CF7D1185-04B6-425E-98C4-F526BCF52D89}" type="presParOf" srcId="{D204A6AE-73A2-4873-A949-53137E436056}" destId="{3CB67838-7646-481B-B580-3F15F1037602}" srcOrd="0" destOrd="0" presId="urn:microsoft.com/office/officeart/2008/layout/NameandTitleOrganizationalChart"/>
    <dgm:cxn modelId="{AEE4752F-82E9-4B23-82B9-CB5E887D851D}" type="presParOf" srcId="{3CB67838-7646-481B-B580-3F15F1037602}" destId="{8CD23225-4323-46EB-BDC7-32901512F1F2}" srcOrd="0" destOrd="0" presId="urn:microsoft.com/office/officeart/2008/layout/NameandTitleOrganizationalChart"/>
    <dgm:cxn modelId="{0DD22E9E-3FFF-4548-8933-21B2B065ABC3}" type="presParOf" srcId="{3CB67838-7646-481B-B580-3F15F1037602}" destId="{122C6D29-DF24-4D79-903B-B99BF3C2B0AE}" srcOrd="1" destOrd="0" presId="urn:microsoft.com/office/officeart/2008/layout/NameandTitleOrganizationalChart"/>
    <dgm:cxn modelId="{735D46DD-4F7F-4945-A2BB-118D1760729A}" type="presParOf" srcId="{3CB67838-7646-481B-B580-3F15F1037602}" destId="{F41EAE93-C0C3-4FD3-9775-BD04DCFD7A30}" srcOrd="2" destOrd="0" presId="urn:microsoft.com/office/officeart/2008/layout/NameandTitleOrganizationalChart"/>
    <dgm:cxn modelId="{6DE71340-21D3-40BF-939A-BDD9675412D2}" type="presParOf" srcId="{D204A6AE-73A2-4873-A949-53137E436056}" destId="{D04A645B-2B52-4DA9-8CB5-4549D3B92CF7}" srcOrd="1" destOrd="0" presId="urn:microsoft.com/office/officeart/2008/layout/NameandTitleOrganizationalChart"/>
    <dgm:cxn modelId="{9595AF4D-5E79-4B1B-83D5-96263F9A2BF5}" type="presParOf" srcId="{D204A6AE-73A2-4873-A949-53137E436056}" destId="{7E7BA6A4-9A19-4146-90E3-DE2C973461D6}" srcOrd="2" destOrd="0" presId="urn:microsoft.com/office/officeart/2008/layout/NameandTitleOrganizationalChart"/>
    <dgm:cxn modelId="{AC6018E5-2C7C-45D9-B29F-29EC43A30C9B}" type="presParOf" srcId="{35308368-CE90-4407-8F38-C7DE647210C8}" destId="{E0B6432D-108C-4B19-B0F1-0C06A7BD528C}" srcOrd="8" destOrd="0" presId="urn:microsoft.com/office/officeart/2008/layout/NameandTitleOrganizationalChart"/>
    <dgm:cxn modelId="{E252F054-CC4A-4180-B2D0-60C3CB16C939}" type="presParOf" srcId="{35308368-CE90-4407-8F38-C7DE647210C8}" destId="{EF633DF6-3C68-4FB4-AD94-E732723D79E6}" srcOrd="9" destOrd="0" presId="urn:microsoft.com/office/officeart/2008/layout/NameandTitleOrganizationalChart"/>
    <dgm:cxn modelId="{61DAEB40-B5B5-4B93-804E-2CB8756F3838}" type="presParOf" srcId="{EF633DF6-3C68-4FB4-AD94-E732723D79E6}" destId="{160F4982-711A-4408-B1D8-FC820B256A1A}" srcOrd="0" destOrd="0" presId="urn:microsoft.com/office/officeart/2008/layout/NameandTitleOrganizationalChart"/>
    <dgm:cxn modelId="{0BDEB6F2-F6C4-48D6-A4BB-5053FC47A063}" type="presParOf" srcId="{160F4982-711A-4408-B1D8-FC820B256A1A}" destId="{95B775D9-A13E-4A9A-8391-53D02287803B}" srcOrd="0" destOrd="0" presId="urn:microsoft.com/office/officeart/2008/layout/NameandTitleOrganizationalChart"/>
    <dgm:cxn modelId="{DD66F6A8-70F4-44B6-A485-64BFA7D9F4C6}" type="presParOf" srcId="{160F4982-711A-4408-B1D8-FC820B256A1A}" destId="{4805E587-09C9-4077-AC33-5F4394E974F0}" srcOrd="1" destOrd="0" presId="urn:microsoft.com/office/officeart/2008/layout/NameandTitleOrganizationalChart"/>
    <dgm:cxn modelId="{E6FD45D3-3269-4873-8914-82A5F74FCA25}" type="presParOf" srcId="{160F4982-711A-4408-B1D8-FC820B256A1A}" destId="{751F2EB7-7CC9-4382-9CB8-3C534EAE068E}" srcOrd="2" destOrd="0" presId="urn:microsoft.com/office/officeart/2008/layout/NameandTitleOrganizationalChart"/>
    <dgm:cxn modelId="{A3004BBC-F90D-4C84-9591-84F4D88B3F58}" type="presParOf" srcId="{EF633DF6-3C68-4FB4-AD94-E732723D79E6}" destId="{5C747224-6B31-438E-91A0-299311191B14}" srcOrd="1" destOrd="0" presId="urn:microsoft.com/office/officeart/2008/layout/NameandTitleOrganizationalChart"/>
    <dgm:cxn modelId="{41D09367-501A-493C-8E24-8688A7136291}" type="presParOf" srcId="{EF633DF6-3C68-4FB4-AD94-E732723D79E6}" destId="{D8282335-5E62-4BA8-8A01-81A60F6BC069}" srcOrd="2" destOrd="0" presId="urn:microsoft.com/office/officeart/2008/layout/NameandTitleOrganizationalChart"/>
    <dgm:cxn modelId="{BC6CB0D4-BA6E-4ACD-8B1A-F1814698AE7D}" type="presParOf" srcId="{35308368-CE90-4407-8F38-C7DE647210C8}" destId="{2510C7EF-B69A-488C-906B-BE8916EBF138}" srcOrd="10" destOrd="0" presId="urn:microsoft.com/office/officeart/2008/layout/NameandTitleOrganizationalChart"/>
    <dgm:cxn modelId="{CB8E38CB-C683-4B84-86A7-D441EC14A2B9}" type="presParOf" srcId="{35308368-CE90-4407-8F38-C7DE647210C8}" destId="{D0DD34B0-36D0-4BB2-AD80-53E8C50ECA79}" srcOrd="11" destOrd="0" presId="urn:microsoft.com/office/officeart/2008/layout/NameandTitleOrganizationalChart"/>
    <dgm:cxn modelId="{5BB67F39-7D43-479C-AFF9-E9ED25F425A4}" type="presParOf" srcId="{D0DD34B0-36D0-4BB2-AD80-53E8C50ECA79}" destId="{7B62FCB7-96B5-48C9-BBF2-3D1F2D9AF8B7}" srcOrd="0" destOrd="0" presId="urn:microsoft.com/office/officeart/2008/layout/NameandTitleOrganizationalChart"/>
    <dgm:cxn modelId="{A17EC0E5-8448-4239-A713-B6F189C12794}" type="presParOf" srcId="{7B62FCB7-96B5-48C9-BBF2-3D1F2D9AF8B7}" destId="{F24321CC-A10C-4CBB-B152-A8DBB0C6A8A2}" srcOrd="0" destOrd="0" presId="urn:microsoft.com/office/officeart/2008/layout/NameandTitleOrganizationalChart"/>
    <dgm:cxn modelId="{C4641F5C-8645-4AFD-B4A0-C904F06735BE}" type="presParOf" srcId="{7B62FCB7-96B5-48C9-BBF2-3D1F2D9AF8B7}" destId="{74E736E1-D791-49BB-969D-F9769DC5A44A}" srcOrd="1" destOrd="0" presId="urn:microsoft.com/office/officeart/2008/layout/NameandTitleOrganizationalChart"/>
    <dgm:cxn modelId="{7B6D5AEC-9F11-44E7-BB38-9981C7F0E63B}" type="presParOf" srcId="{7B62FCB7-96B5-48C9-BBF2-3D1F2D9AF8B7}" destId="{D46F4121-80AD-4687-B3E5-88DCDF756A12}" srcOrd="2" destOrd="0" presId="urn:microsoft.com/office/officeart/2008/layout/NameandTitleOrganizationalChart"/>
    <dgm:cxn modelId="{BD6FCCE6-254C-4CB4-97CA-F1D65F8FF907}" type="presParOf" srcId="{D0DD34B0-36D0-4BB2-AD80-53E8C50ECA79}" destId="{57A3E6CF-E777-45B2-8510-4FAA0A98D19B}" srcOrd="1" destOrd="0" presId="urn:microsoft.com/office/officeart/2008/layout/NameandTitleOrganizationalChart"/>
    <dgm:cxn modelId="{481BE04C-364D-4BF3-8AFC-5EBE7A4D03A1}" type="presParOf" srcId="{D0DD34B0-36D0-4BB2-AD80-53E8C50ECA79}" destId="{77C48511-848B-459E-A1FF-375913287718}" srcOrd="2" destOrd="0" presId="urn:microsoft.com/office/officeart/2008/layout/NameandTitleOrganizationalChart"/>
    <dgm:cxn modelId="{B5615344-2CD1-4B69-A5FD-492DBF36331B}" type="presParOf" srcId="{042FEA78-696F-42A2-ACBC-96F3144751A8}" destId="{6D6A95D9-A0AB-4AFD-AA36-69360388F231}" srcOrd="2" destOrd="0" presId="urn:microsoft.com/office/officeart/2008/layout/NameandTitleOrganizationalChar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24A9BDD-6406-4E4E-B3FA-2371AB108D5C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A3C20A5A-86B0-48C3-ACE4-CDE794A0DA36}">
      <dgm:prSet phldrT="[Texto]"/>
      <dgm:spPr>
        <a:solidFill>
          <a:schemeClr val="accent2"/>
        </a:solidFill>
      </dgm:spPr>
      <dgm:t>
        <a:bodyPr/>
        <a:lstStyle/>
        <a:p>
          <a:r>
            <a:rPr lang="es-ES"/>
            <a:t>Management</a:t>
          </a:r>
        </a:p>
      </dgm:t>
    </dgm:pt>
    <dgm:pt modelId="{4B753E58-AE97-43A1-AF54-D0A82B1704BD}" type="parTrans" cxnId="{CB541BFF-ECF6-4005-BA12-CDFF906CC9DB}">
      <dgm:prSet/>
      <dgm:spPr/>
      <dgm:t>
        <a:bodyPr/>
        <a:lstStyle/>
        <a:p>
          <a:endParaRPr lang="es-ES"/>
        </a:p>
      </dgm:t>
    </dgm:pt>
    <dgm:pt modelId="{820F8954-06AE-4110-960E-D58D61898399}" type="sibTrans" cxnId="{CB541BFF-ECF6-4005-BA12-CDFF906CC9DB}">
      <dgm:prSet/>
      <dgm:spPr/>
      <dgm:t>
        <a:bodyPr/>
        <a:lstStyle/>
        <a:p>
          <a:endParaRPr lang="es-ES"/>
        </a:p>
      </dgm:t>
    </dgm:pt>
    <dgm:pt modelId="{DA89E657-D46A-4C9F-9BFA-0CD44F966DED}">
      <dgm:prSet phldrT="[Texto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s-ES" err="1"/>
            <a:t>Engineering</a:t>
          </a:r>
          <a:endParaRPr lang="es-ES"/>
        </a:p>
      </dgm:t>
    </dgm:pt>
    <dgm:pt modelId="{6B170167-BABB-4CFE-A173-CF7D71762C3B}" type="parTrans" cxnId="{F4214F85-29FF-4AF5-9510-7F51F4BF9783}">
      <dgm:prSet/>
      <dgm:spPr/>
      <dgm:t>
        <a:bodyPr/>
        <a:lstStyle/>
        <a:p>
          <a:endParaRPr lang="es-ES"/>
        </a:p>
      </dgm:t>
    </dgm:pt>
    <dgm:pt modelId="{7ADD5B83-ED20-49CC-A458-C8C009AF5F9A}" type="sibTrans" cxnId="{F4214F85-29FF-4AF5-9510-7F51F4BF9783}">
      <dgm:prSet/>
      <dgm:spPr/>
      <dgm:t>
        <a:bodyPr/>
        <a:lstStyle/>
        <a:p>
          <a:endParaRPr lang="es-ES"/>
        </a:p>
      </dgm:t>
    </dgm:pt>
    <dgm:pt modelId="{23949E2F-1BD7-4CAF-B7B0-BE0F0A6020E8}">
      <dgm:prSet phldrT="[Texto]"/>
      <dgm:spPr>
        <a:solidFill>
          <a:schemeClr val="accent6"/>
        </a:solidFill>
      </dgm:spPr>
      <dgm:t>
        <a:bodyPr/>
        <a:lstStyle/>
        <a:p>
          <a:r>
            <a:rPr lang="es-ES" err="1"/>
            <a:t>Product</a:t>
          </a:r>
          <a:r>
            <a:rPr lang="es-ES"/>
            <a:t> </a:t>
          </a:r>
          <a:r>
            <a:rPr lang="es-ES" err="1"/>
            <a:t>assurance</a:t>
          </a:r>
          <a:endParaRPr lang="es-ES"/>
        </a:p>
      </dgm:t>
    </dgm:pt>
    <dgm:pt modelId="{E9347C64-AD28-41B0-9052-0AD1EA975F7D}" type="parTrans" cxnId="{116DDC99-6A28-4FBA-9D3F-B94E6EA022B3}">
      <dgm:prSet/>
      <dgm:spPr/>
      <dgm:t>
        <a:bodyPr/>
        <a:lstStyle/>
        <a:p>
          <a:endParaRPr lang="es-ES"/>
        </a:p>
      </dgm:t>
    </dgm:pt>
    <dgm:pt modelId="{02A5F384-6A0E-45C0-97A7-17B066AF210D}" type="sibTrans" cxnId="{116DDC99-6A28-4FBA-9D3F-B94E6EA022B3}">
      <dgm:prSet/>
      <dgm:spPr/>
      <dgm:t>
        <a:bodyPr/>
        <a:lstStyle/>
        <a:p>
          <a:endParaRPr lang="es-ES"/>
        </a:p>
      </dgm:t>
    </dgm:pt>
    <dgm:pt modelId="{5BAD5559-8758-4D7B-93BF-22695343793B}" type="pres">
      <dgm:prSet presAssocID="{B24A9BDD-6406-4E4E-B3FA-2371AB108D5C}" presName="linear" presStyleCnt="0">
        <dgm:presLayoutVars>
          <dgm:animLvl val="lvl"/>
          <dgm:resizeHandles val="exact"/>
        </dgm:presLayoutVars>
      </dgm:prSet>
      <dgm:spPr/>
    </dgm:pt>
    <dgm:pt modelId="{18E615BD-8829-4902-9A92-BE3329AC5A67}" type="pres">
      <dgm:prSet presAssocID="{A3C20A5A-86B0-48C3-ACE4-CDE794A0DA36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22F7CF89-98FE-46E0-807B-01D28E5A005B}" type="pres">
      <dgm:prSet presAssocID="{820F8954-06AE-4110-960E-D58D61898399}" presName="spacer" presStyleCnt="0"/>
      <dgm:spPr/>
    </dgm:pt>
    <dgm:pt modelId="{96CC1112-58E7-48F0-B818-3895791D82FE}" type="pres">
      <dgm:prSet presAssocID="{DA89E657-D46A-4C9F-9BFA-0CD44F966DED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4219B268-8020-4887-AEF6-146639DA2D7F}" type="pres">
      <dgm:prSet presAssocID="{7ADD5B83-ED20-49CC-A458-C8C009AF5F9A}" presName="spacer" presStyleCnt="0"/>
      <dgm:spPr/>
    </dgm:pt>
    <dgm:pt modelId="{47637A46-B281-4C52-B2BF-8577BE916AD8}" type="pres">
      <dgm:prSet presAssocID="{23949E2F-1BD7-4CAF-B7B0-BE0F0A6020E8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28E64D14-7939-481D-92CB-42CEA264BADF}" type="presOf" srcId="{B24A9BDD-6406-4E4E-B3FA-2371AB108D5C}" destId="{5BAD5559-8758-4D7B-93BF-22695343793B}" srcOrd="0" destOrd="0" presId="urn:microsoft.com/office/officeart/2005/8/layout/vList2"/>
    <dgm:cxn modelId="{EF23A03F-D4F4-4855-A631-A0AD69EEC705}" type="presOf" srcId="{A3C20A5A-86B0-48C3-ACE4-CDE794A0DA36}" destId="{18E615BD-8829-4902-9A92-BE3329AC5A67}" srcOrd="0" destOrd="0" presId="urn:microsoft.com/office/officeart/2005/8/layout/vList2"/>
    <dgm:cxn modelId="{F4214F85-29FF-4AF5-9510-7F51F4BF9783}" srcId="{B24A9BDD-6406-4E4E-B3FA-2371AB108D5C}" destId="{DA89E657-D46A-4C9F-9BFA-0CD44F966DED}" srcOrd="1" destOrd="0" parTransId="{6B170167-BABB-4CFE-A173-CF7D71762C3B}" sibTransId="{7ADD5B83-ED20-49CC-A458-C8C009AF5F9A}"/>
    <dgm:cxn modelId="{116DDC99-6A28-4FBA-9D3F-B94E6EA022B3}" srcId="{B24A9BDD-6406-4E4E-B3FA-2371AB108D5C}" destId="{23949E2F-1BD7-4CAF-B7B0-BE0F0A6020E8}" srcOrd="2" destOrd="0" parTransId="{E9347C64-AD28-41B0-9052-0AD1EA975F7D}" sibTransId="{02A5F384-6A0E-45C0-97A7-17B066AF210D}"/>
    <dgm:cxn modelId="{55A3A9DB-581F-41FC-ABD0-02F121A5AA10}" type="presOf" srcId="{23949E2F-1BD7-4CAF-B7B0-BE0F0A6020E8}" destId="{47637A46-B281-4C52-B2BF-8577BE916AD8}" srcOrd="0" destOrd="0" presId="urn:microsoft.com/office/officeart/2005/8/layout/vList2"/>
    <dgm:cxn modelId="{7E7DE1DE-B418-468A-9C08-7F62AD44355A}" type="presOf" srcId="{DA89E657-D46A-4C9F-9BFA-0CD44F966DED}" destId="{96CC1112-58E7-48F0-B818-3895791D82FE}" srcOrd="0" destOrd="0" presId="urn:microsoft.com/office/officeart/2005/8/layout/vList2"/>
    <dgm:cxn modelId="{CB541BFF-ECF6-4005-BA12-CDFF906CC9DB}" srcId="{B24A9BDD-6406-4E4E-B3FA-2371AB108D5C}" destId="{A3C20A5A-86B0-48C3-ACE4-CDE794A0DA36}" srcOrd="0" destOrd="0" parTransId="{4B753E58-AE97-43A1-AF54-D0A82B1704BD}" sibTransId="{820F8954-06AE-4110-960E-D58D61898399}"/>
    <dgm:cxn modelId="{C218A503-260F-409F-B2DE-CCAA9F797367}" type="presParOf" srcId="{5BAD5559-8758-4D7B-93BF-22695343793B}" destId="{18E615BD-8829-4902-9A92-BE3329AC5A67}" srcOrd="0" destOrd="0" presId="urn:microsoft.com/office/officeart/2005/8/layout/vList2"/>
    <dgm:cxn modelId="{DB367533-9F73-4ECD-AF8E-37DE22EE8FF4}" type="presParOf" srcId="{5BAD5559-8758-4D7B-93BF-22695343793B}" destId="{22F7CF89-98FE-46E0-807B-01D28E5A005B}" srcOrd="1" destOrd="0" presId="urn:microsoft.com/office/officeart/2005/8/layout/vList2"/>
    <dgm:cxn modelId="{67274F66-637B-4924-AF8E-F50A5421C0FD}" type="presParOf" srcId="{5BAD5559-8758-4D7B-93BF-22695343793B}" destId="{96CC1112-58E7-48F0-B818-3895791D82FE}" srcOrd="2" destOrd="0" presId="urn:microsoft.com/office/officeart/2005/8/layout/vList2"/>
    <dgm:cxn modelId="{D40FED2D-9EB6-4FAD-82F2-9F5C2E18F110}" type="presParOf" srcId="{5BAD5559-8758-4D7B-93BF-22695343793B}" destId="{4219B268-8020-4887-AEF6-146639DA2D7F}" srcOrd="3" destOrd="0" presId="urn:microsoft.com/office/officeart/2005/8/layout/vList2"/>
    <dgm:cxn modelId="{205E14A8-AFF9-4982-A3EF-283AAF6219EC}" type="presParOf" srcId="{5BAD5559-8758-4D7B-93BF-22695343793B}" destId="{47637A46-B281-4C52-B2BF-8577BE916AD8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F43C737-2F89-406F-8086-8BEB47A9B390}" type="doc">
      <dgm:prSet loTypeId="urn:microsoft.com/office/officeart/2008/layout/NameandTitleOrganizationalChart" loCatId="hierarchy" qsTypeId="urn:microsoft.com/office/officeart/2005/8/quickstyle/simple1" qsCatId="simple" csTypeId="urn:microsoft.com/office/officeart/2005/8/colors/accent4_2" csCatId="accent4" phldr="1"/>
      <dgm:spPr/>
      <dgm:t>
        <a:bodyPr/>
        <a:lstStyle/>
        <a:p>
          <a:endParaRPr lang="es-ES"/>
        </a:p>
      </dgm:t>
    </dgm:pt>
    <dgm:pt modelId="{857551E1-742E-4413-B93A-CCF2505656D9}">
      <dgm:prSet phldr="0"/>
      <dgm:spPr>
        <a:solidFill>
          <a:schemeClr val="tx1">
            <a:lumMod val="75000"/>
            <a:lumOff val="25000"/>
          </a:schemeClr>
        </a:solidFill>
      </dgm:spPr>
      <dgm:t>
        <a:bodyPr/>
        <a:lstStyle/>
        <a:p>
          <a:pPr rtl="0"/>
          <a:r>
            <a:rPr lang="es-ES" dirty="0" err="1">
              <a:latin typeface="Aptos Display" panose="02110004020202020204"/>
            </a:rPr>
            <a:t>Space</a:t>
          </a:r>
          <a:r>
            <a:rPr lang="es-ES" dirty="0">
              <a:latin typeface="Aptos Display" panose="02110004020202020204"/>
            </a:rPr>
            <a:t> </a:t>
          </a:r>
          <a:r>
            <a:rPr lang="es-ES" dirty="0" err="1">
              <a:latin typeface="Aptos Display" panose="02110004020202020204"/>
            </a:rPr>
            <a:t>Segment</a:t>
          </a:r>
          <a:endParaRPr lang="es-ES" dirty="0">
            <a:latin typeface="Aptos Display" panose="02110004020202020204"/>
          </a:endParaRPr>
        </a:p>
      </dgm:t>
    </dgm:pt>
    <dgm:pt modelId="{AE2171B5-37FE-42C8-8DF3-3F8F55850923}" type="parTrans" cxnId="{697BEE57-7A73-4A41-B1BE-CFEE8E05574A}">
      <dgm:prSet/>
      <dgm:spPr/>
      <dgm:t>
        <a:bodyPr/>
        <a:lstStyle/>
        <a:p>
          <a:endParaRPr lang="es-ES"/>
        </a:p>
      </dgm:t>
    </dgm:pt>
    <dgm:pt modelId="{B84875B2-A732-421F-974B-DDDB937145A2}" type="sibTrans" cxnId="{697BEE57-7A73-4A41-B1BE-CFEE8E05574A}">
      <dgm:prSet/>
      <dgm:spPr>
        <a:ln>
          <a:solidFill>
            <a:schemeClr val="tx1">
              <a:lumMod val="75000"/>
              <a:lumOff val="25000"/>
            </a:schemeClr>
          </a:solidFill>
        </a:ln>
      </dgm:spPr>
      <dgm:t>
        <a:bodyPr/>
        <a:lstStyle/>
        <a:p>
          <a:r>
            <a:rPr lang="es-ES" dirty="0"/>
            <a:t>WP - 1</a:t>
          </a:r>
        </a:p>
      </dgm:t>
    </dgm:pt>
    <dgm:pt modelId="{82DED1B5-D7D8-455C-956B-A94156CC0356}">
      <dgm:prSet phldr="0"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r>
            <a:rPr lang="es-ES">
              <a:latin typeface="Aptos Display" panose="02110004020202020204"/>
            </a:rPr>
            <a:t>Platform</a:t>
          </a:r>
        </a:p>
      </dgm:t>
    </dgm:pt>
    <dgm:pt modelId="{E3BAFA3A-2544-47B1-82F4-66135C455EF0}" type="parTrans" cxnId="{16EC152D-EC17-4818-80E6-619EB4752F44}">
      <dgm:prSet>
        <dgm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es-ES"/>
        </a:p>
      </dgm:t>
    </dgm:pt>
    <dgm:pt modelId="{01B5F4D3-3216-4484-8673-D9B2E3B094B5}" type="sibTrans" cxnId="{16EC152D-EC17-4818-80E6-619EB4752F44}">
      <dgm:prSet/>
      <dgm:spPr>
        <a:ln>
          <a:solidFill>
            <a:schemeClr val="bg2">
              <a:lumMod val="50000"/>
            </a:schemeClr>
          </a:solidFill>
        </a:ln>
      </dgm:spPr>
      <dgm:t>
        <a:bodyPr/>
        <a:lstStyle/>
        <a:p>
          <a:r>
            <a:rPr lang="es-ES"/>
            <a:t>WP - 1.1</a:t>
          </a:r>
        </a:p>
      </dgm:t>
    </dgm:pt>
    <dgm:pt modelId="{6A9D20DE-927A-4541-89A4-2FC867D788FA}">
      <dgm:prSet phldr="0"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r>
            <a:rPr lang="es-ES">
              <a:latin typeface="Aptos Display" panose="02110004020202020204"/>
            </a:rPr>
            <a:t>Payload</a:t>
          </a:r>
        </a:p>
      </dgm:t>
    </dgm:pt>
    <dgm:pt modelId="{2575AD61-D44C-4EC5-8F14-8EAAAE0DD09C}" type="parTrans" cxnId="{E1A84AE4-90FB-4A45-8CCD-CECD35F97B57}">
      <dgm:prSet>
        <dgm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es-ES"/>
        </a:p>
      </dgm:t>
    </dgm:pt>
    <dgm:pt modelId="{3709541B-6CD8-4980-9623-1490745E6146}" type="sibTrans" cxnId="{E1A84AE4-90FB-4A45-8CCD-CECD35F97B57}">
      <dgm:prSet/>
      <dgm:spPr>
        <a:ln>
          <a:solidFill>
            <a:schemeClr val="bg2">
              <a:lumMod val="50000"/>
            </a:schemeClr>
          </a:solidFill>
        </a:ln>
      </dgm:spPr>
      <dgm:t>
        <a:bodyPr/>
        <a:lstStyle/>
        <a:p>
          <a:r>
            <a:rPr lang="es-ES"/>
            <a:t>WP - 1.2</a:t>
          </a:r>
        </a:p>
      </dgm:t>
    </dgm:pt>
    <dgm:pt modelId="{47EFE498-A701-4CE3-BD69-ABC7A6F6335A}" type="pres">
      <dgm:prSet presAssocID="{FF43C737-2F89-406F-8086-8BEB47A9B39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90AE3DF8-EAC4-4F4B-B678-FBF79E393527}" type="pres">
      <dgm:prSet presAssocID="{857551E1-742E-4413-B93A-CCF2505656D9}" presName="hierRoot1" presStyleCnt="0">
        <dgm:presLayoutVars>
          <dgm:hierBranch val="init"/>
        </dgm:presLayoutVars>
      </dgm:prSet>
      <dgm:spPr/>
    </dgm:pt>
    <dgm:pt modelId="{07961437-55D8-41A9-A6FB-7ED026815DCF}" type="pres">
      <dgm:prSet presAssocID="{857551E1-742E-4413-B93A-CCF2505656D9}" presName="rootComposite1" presStyleCnt="0"/>
      <dgm:spPr/>
    </dgm:pt>
    <dgm:pt modelId="{CA591709-5C3C-43A0-A44D-5A67C0FB401C}" type="pres">
      <dgm:prSet presAssocID="{857551E1-742E-4413-B93A-CCF2505656D9}" presName="rootText1" presStyleLbl="node0" presStyleIdx="0" presStyleCnt="1" custScaleX="126210">
        <dgm:presLayoutVars>
          <dgm:chMax/>
          <dgm:chPref val="3"/>
        </dgm:presLayoutVars>
      </dgm:prSet>
      <dgm:spPr/>
    </dgm:pt>
    <dgm:pt modelId="{6FBDF438-A34F-4D4D-9477-E7EA0475FB01}" type="pres">
      <dgm:prSet presAssocID="{857551E1-742E-4413-B93A-CCF2505656D9}" presName="titleText1" presStyleLbl="fgAcc0" presStyleIdx="0" presStyleCnt="1">
        <dgm:presLayoutVars>
          <dgm:chMax val="0"/>
          <dgm:chPref val="0"/>
        </dgm:presLayoutVars>
      </dgm:prSet>
      <dgm:spPr/>
    </dgm:pt>
    <dgm:pt modelId="{C90AF891-6594-4EF0-93F2-FBEA7C362A99}" type="pres">
      <dgm:prSet presAssocID="{857551E1-742E-4413-B93A-CCF2505656D9}" presName="rootConnector1" presStyleLbl="node1" presStyleIdx="0" presStyleCnt="2"/>
      <dgm:spPr/>
    </dgm:pt>
    <dgm:pt modelId="{72D7EBE8-EA2C-4331-8ECA-D7D5C619EB0E}" type="pres">
      <dgm:prSet presAssocID="{857551E1-742E-4413-B93A-CCF2505656D9}" presName="hierChild2" presStyleCnt="0"/>
      <dgm:spPr/>
    </dgm:pt>
    <dgm:pt modelId="{C495C82D-85BB-451E-A585-EDEB63B91DCF}" type="pres">
      <dgm:prSet presAssocID="{E3BAFA3A-2544-47B1-82F4-66135C455EF0}" presName="Name37" presStyleLbl="parChTrans1D2" presStyleIdx="0" presStyleCnt="2"/>
      <dgm:spPr/>
    </dgm:pt>
    <dgm:pt modelId="{200B9514-BF84-4DD6-A335-D34C24083496}" type="pres">
      <dgm:prSet presAssocID="{82DED1B5-D7D8-455C-956B-A94156CC0356}" presName="hierRoot2" presStyleCnt="0">
        <dgm:presLayoutVars>
          <dgm:hierBranch val="init"/>
        </dgm:presLayoutVars>
      </dgm:prSet>
      <dgm:spPr/>
    </dgm:pt>
    <dgm:pt modelId="{FCC2848B-33B8-45D0-8FCF-AB2ADC8107BC}" type="pres">
      <dgm:prSet presAssocID="{82DED1B5-D7D8-455C-956B-A94156CC0356}" presName="rootComposite" presStyleCnt="0"/>
      <dgm:spPr/>
    </dgm:pt>
    <dgm:pt modelId="{C62687B6-829F-445A-94A7-FE7D97CCF4AB}" type="pres">
      <dgm:prSet presAssocID="{82DED1B5-D7D8-455C-956B-A94156CC0356}" presName="rootText" presStyleLbl="node1" presStyleIdx="0" presStyleCnt="2">
        <dgm:presLayoutVars>
          <dgm:chMax/>
          <dgm:chPref val="3"/>
        </dgm:presLayoutVars>
      </dgm:prSet>
      <dgm:spPr/>
    </dgm:pt>
    <dgm:pt modelId="{431CADB7-EE21-4CF7-8EB3-EE2BD044C42A}" type="pres">
      <dgm:prSet presAssocID="{82DED1B5-D7D8-455C-956B-A94156CC0356}" presName="titleText2" presStyleLbl="fgAcc1" presStyleIdx="0" presStyleCnt="2">
        <dgm:presLayoutVars>
          <dgm:chMax val="0"/>
          <dgm:chPref val="0"/>
        </dgm:presLayoutVars>
      </dgm:prSet>
      <dgm:spPr/>
    </dgm:pt>
    <dgm:pt modelId="{F8EC1301-FF27-4153-B8C9-037B65F0DAF1}" type="pres">
      <dgm:prSet presAssocID="{82DED1B5-D7D8-455C-956B-A94156CC0356}" presName="rootConnector" presStyleLbl="node2" presStyleIdx="0" presStyleCnt="0"/>
      <dgm:spPr/>
    </dgm:pt>
    <dgm:pt modelId="{95505FF7-F76D-4805-954D-74CEF0069396}" type="pres">
      <dgm:prSet presAssocID="{82DED1B5-D7D8-455C-956B-A94156CC0356}" presName="hierChild4" presStyleCnt="0"/>
      <dgm:spPr/>
    </dgm:pt>
    <dgm:pt modelId="{621AC9CD-EA26-4604-9DFC-7F65235B807D}" type="pres">
      <dgm:prSet presAssocID="{82DED1B5-D7D8-455C-956B-A94156CC0356}" presName="hierChild5" presStyleCnt="0"/>
      <dgm:spPr/>
    </dgm:pt>
    <dgm:pt modelId="{9DE65C51-B5C3-4602-9E32-30C47F38C8BA}" type="pres">
      <dgm:prSet presAssocID="{2575AD61-D44C-4EC5-8F14-8EAAAE0DD09C}" presName="Name37" presStyleLbl="parChTrans1D2" presStyleIdx="1" presStyleCnt="2"/>
      <dgm:spPr/>
    </dgm:pt>
    <dgm:pt modelId="{F6CB65C3-7735-43C2-9CAB-F986C96175CB}" type="pres">
      <dgm:prSet presAssocID="{6A9D20DE-927A-4541-89A4-2FC867D788FA}" presName="hierRoot2" presStyleCnt="0">
        <dgm:presLayoutVars>
          <dgm:hierBranch val="init"/>
        </dgm:presLayoutVars>
      </dgm:prSet>
      <dgm:spPr/>
    </dgm:pt>
    <dgm:pt modelId="{9CB6C6B1-A9CD-4A4C-A653-44E704CA6862}" type="pres">
      <dgm:prSet presAssocID="{6A9D20DE-927A-4541-89A4-2FC867D788FA}" presName="rootComposite" presStyleCnt="0"/>
      <dgm:spPr/>
    </dgm:pt>
    <dgm:pt modelId="{4EF9F30C-E357-48AD-ABBC-DAB6007EE6A5}" type="pres">
      <dgm:prSet presAssocID="{6A9D20DE-927A-4541-89A4-2FC867D788FA}" presName="rootText" presStyleLbl="node1" presStyleIdx="1" presStyleCnt="2">
        <dgm:presLayoutVars>
          <dgm:chMax/>
          <dgm:chPref val="3"/>
        </dgm:presLayoutVars>
      </dgm:prSet>
      <dgm:spPr/>
    </dgm:pt>
    <dgm:pt modelId="{6A9C66CA-0C9B-425F-84A8-F7D76CC39C56}" type="pres">
      <dgm:prSet presAssocID="{6A9D20DE-927A-4541-89A4-2FC867D788FA}" presName="titleText2" presStyleLbl="fgAcc1" presStyleIdx="1" presStyleCnt="2">
        <dgm:presLayoutVars>
          <dgm:chMax val="0"/>
          <dgm:chPref val="0"/>
        </dgm:presLayoutVars>
      </dgm:prSet>
      <dgm:spPr/>
    </dgm:pt>
    <dgm:pt modelId="{937AC514-EA82-4872-A054-240BA577B299}" type="pres">
      <dgm:prSet presAssocID="{6A9D20DE-927A-4541-89A4-2FC867D788FA}" presName="rootConnector" presStyleLbl="node2" presStyleIdx="0" presStyleCnt="0"/>
      <dgm:spPr/>
    </dgm:pt>
    <dgm:pt modelId="{BDC3A93E-D9B5-4B6A-9DE9-4BF236F5AB52}" type="pres">
      <dgm:prSet presAssocID="{6A9D20DE-927A-4541-89A4-2FC867D788FA}" presName="hierChild4" presStyleCnt="0"/>
      <dgm:spPr/>
    </dgm:pt>
    <dgm:pt modelId="{F4ECD97A-EA1D-455C-8965-25B750349432}" type="pres">
      <dgm:prSet presAssocID="{6A9D20DE-927A-4541-89A4-2FC867D788FA}" presName="hierChild5" presStyleCnt="0"/>
      <dgm:spPr/>
    </dgm:pt>
    <dgm:pt modelId="{64E99CAE-FC9D-49C1-9594-5A46AE0CE865}" type="pres">
      <dgm:prSet presAssocID="{857551E1-742E-4413-B93A-CCF2505656D9}" presName="hierChild3" presStyleCnt="0"/>
      <dgm:spPr/>
    </dgm:pt>
  </dgm:ptLst>
  <dgm:cxnLst>
    <dgm:cxn modelId="{ABCE1726-0609-4BF9-8B63-44439D810F6C}" type="presOf" srcId="{01B5F4D3-3216-4484-8673-D9B2E3B094B5}" destId="{431CADB7-EE21-4CF7-8EB3-EE2BD044C42A}" srcOrd="0" destOrd="0" presId="urn:microsoft.com/office/officeart/2008/layout/NameandTitleOrganizationalChart"/>
    <dgm:cxn modelId="{16EC152D-EC17-4818-80E6-619EB4752F44}" srcId="{857551E1-742E-4413-B93A-CCF2505656D9}" destId="{82DED1B5-D7D8-455C-956B-A94156CC0356}" srcOrd="0" destOrd="0" parTransId="{E3BAFA3A-2544-47B1-82F4-66135C455EF0}" sibTransId="{01B5F4D3-3216-4484-8673-D9B2E3B094B5}"/>
    <dgm:cxn modelId="{CA33135E-2BA0-4218-8D88-B3BB50369C99}" type="presOf" srcId="{82DED1B5-D7D8-455C-956B-A94156CC0356}" destId="{F8EC1301-FF27-4153-B8C9-037B65F0DAF1}" srcOrd="1" destOrd="0" presId="urn:microsoft.com/office/officeart/2008/layout/NameandTitleOrganizationalChart"/>
    <dgm:cxn modelId="{CD8DA870-3E42-44EE-9AAE-4D8EF046BD92}" type="presOf" srcId="{6A9D20DE-927A-4541-89A4-2FC867D788FA}" destId="{4EF9F30C-E357-48AD-ABBC-DAB6007EE6A5}" srcOrd="0" destOrd="0" presId="urn:microsoft.com/office/officeart/2008/layout/NameandTitleOrganizationalChart"/>
    <dgm:cxn modelId="{A0E96F54-0458-44FA-998A-C53A78948985}" type="presOf" srcId="{2575AD61-D44C-4EC5-8F14-8EAAAE0DD09C}" destId="{9DE65C51-B5C3-4602-9E32-30C47F38C8BA}" srcOrd="0" destOrd="0" presId="urn:microsoft.com/office/officeart/2008/layout/NameandTitleOrganizationalChart"/>
    <dgm:cxn modelId="{ADF6FF76-84F9-4D34-B0AC-9863964124C0}" type="presOf" srcId="{B84875B2-A732-421F-974B-DDDB937145A2}" destId="{6FBDF438-A34F-4D4D-9477-E7EA0475FB01}" srcOrd="0" destOrd="0" presId="urn:microsoft.com/office/officeart/2008/layout/NameandTitleOrganizationalChart"/>
    <dgm:cxn modelId="{697BEE57-7A73-4A41-B1BE-CFEE8E05574A}" srcId="{FF43C737-2F89-406F-8086-8BEB47A9B390}" destId="{857551E1-742E-4413-B93A-CCF2505656D9}" srcOrd="0" destOrd="0" parTransId="{AE2171B5-37FE-42C8-8DF3-3F8F55850923}" sibTransId="{B84875B2-A732-421F-974B-DDDB937145A2}"/>
    <dgm:cxn modelId="{2069A686-707F-456F-AC2D-4A6A2A034F7A}" type="presOf" srcId="{6A9D20DE-927A-4541-89A4-2FC867D788FA}" destId="{937AC514-EA82-4872-A054-240BA577B299}" srcOrd="1" destOrd="0" presId="urn:microsoft.com/office/officeart/2008/layout/NameandTitleOrganizationalChart"/>
    <dgm:cxn modelId="{DF4DAD8B-DC8D-46FB-BB29-8834BD48B589}" type="presOf" srcId="{82DED1B5-D7D8-455C-956B-A94156CC0356}" destId="{C62687B6-829F-445A-94A7-FE7D97CCF4AB}" srcOrd="0" destOrd="0" presId="urn:microsoft.com/office/officeart/2008/layout/NameandTitleOrganizationalChart"/>
    <dgm:cxn modelId="{E44A1DAD-A519-40BF-8AD9-E4ED497FDD21}" type="presOf" srcId="{FF43C737-2F89-406F-8086-8BEB47A9B390}" destId="{47EFE498-A701-4CE3-BD69-ABC7A6F6335A}" srcOrd="0" destOrd="0" presId="urn:microsoft.com/office/officeart/2008/layout/NameandTitleOrganizationalChart"/>
    <dgm:cxn modelId="{F806AEBE-7FEF-4C0E-9D77-1ECC3D942197}" type="presOf" srcId="{857551E1-742E-4413-B93A-CCF2505656D9}" destId="{C90AF891-6594-4EF0-93F2-FBEA7C362A99}" srcOrd="1" destOrd="0" presId="urn:microsoft.com/office/officeart/2008/layout/NameandTitleOrganizationalChart"/>
    <dgm:cxn modelId="{D560E4C5-686E-4183-9D7F-6E094E81EF79}" type="presOf" srcId="{E3BAFA3A-2544-47B1-82F4-66135C455EF0}" destId="{C495C82D-85BB-451E-A585-EDEB63B91DCF}" srcOrd="0" destOrd="0" presId="urn:microsoft.com/office/officeart/2008/layout/NameandTitleOrganizationalChart"/>
    <dgm:cxn modelId="{267228D2-715E-4A6B-AEBC-E0CC2D1400EA}" type="presOf" srcId="{857551E1-742E-4413-B93A-CCF2505656D9}" destId="{CA591709-5C3C-43A0-A44D-5A67C0FB401C}" srcOrd="0" destOrd="0" presId="urn:microsoft.com/office/officeart/2008/layout/NameandTitleOrganizationalChart"/>
    <dgm:cxn modelId="{3A97FFDB-A878-4EC4-9F3C-5FEBB233FE63}" type="presOf" srcId="{3709541B-6CD8-4980-9623-1490745E6146}" destId="{6A9C66CA-0C9B-425F-84A8-F7D76CC39C56}" srcOrd="0" destOrd="0" presId="urn:microsoft.com/office/officeart/2008/layout/NameandTitleOrganizationalChart"/>
    <dgm:cxn modelId="{E1A84AE4-90FB-4A45-8CCD-CECD35F97B57}" srcId="{857551E1-742E-4413-B93A-CCF2505656D9}" destId="{6A9D20DE-927A-4541-89A4-2FC867D788FA}" srcOrd="1" destOrd="0" parTransId="{2575AD61-D44C-4EC5-8F14-8EAAAE0DD09C}" sibTransId="{3709541B-6CD8-4980-9623-1490745E6146}"/>
    <dgm:cxn modelId="{75974D85-257C-4402-92A5-4D23893B0ED7}" type="presParOf" srcId="{47EFE498-A701-4CE3-BD69-ABC7A6F6335A}" destId="{90AE3DF8-EAC4-4F4B-B678-FBF79E393527}" srcOrd="0" destOrd="0" presId="urn:microsoft.com/office/officeart/2008/layout/NameandTitleOrganizationalChart"/>
    <dgm:cxn modelId="{AC0F82E1-821C-4861-9E56-B479A0378089}" type="presParOf" srcId="{90AE3DF8-EAC4-4F4B-B678-FBF79E393527}" destId="{07961437-55D8-41A9-A6FB-7ED026815DCF}" srcOrd="0" destOrd="0" presId="urn:microsoft.com/office/officeart/2008/layout/NameandTitleOrganizationalChart"/>
    <dgm:cxn modelId="{A1A009C9-77F5-4205-82F2-672DF2DE8939}" type="presParOf" srcId="{07961437-55D8-41A9-A6FB-7ED026815DCF}" destId="{CA591709-5C3C-43A0-A44D-5A67C0FB401C}" srcOrd="0" destOrd="0" presId="urn:microsoft.com/office/officeart/2008/layout/NameandTitleOrganizationalChart"/>
    <dgm:cxn modelId="{FE800F38-487D-4314-9B95-9A001B03FFB6}" type="presParOf" srcId="{07961437-55D8-41A9-A6FB-7ED026815DCF}" destId="{6FBDF438-A34F-4D4D-9477-E7EA0475FB01}" srcOrd="1" destOrd="0" presId="urn:microsoft.com/office/officeart/2008/layout/NameandTitleOrganizationalChart"/>
    <dgm:cxn modelId="{031774EE-61F3-43CE-9E5A-5CCD17071601}" type="presParOf" srcId="{07961437-55D8-41A9-A6FB-7ED026815DCF}" destId="{C90AF891-6594-4EF0-93F2-FBEA7C362A99}" srcOrd="2" destOrd="0" presId="urn:microsoft.com/office/officeart/2008/layout/NameandTitleOrganizationalChart"/>
    <dgm:cxn modelId="{C01D37F5-1022-4AEB-927F-33E540583A68}" type="presParOf" srcId="{90AE3DF8-EAC4-4F4B-B678-FBF79E393527}" destId="{72D7EBE8-EA2C-4331-8ECA-D7D5C619EB0E}" srcOrd="1" destOrd="0" presId="urn:microsoft.com/office/officeart/2008/layout/NameandTitleOrganizationalChart"/>
    <dgm:cxn modelId="{BCFC7C00-D817-4745-A447-3DCD943EAEBF}" type="presParOf" srcId="{72D7EBE8-EA2C-4331-8ECA-D7D5C619EB0E}" destId="{C495C82D-85BB-451E-A585-EDEB63B91DCF}" srcOrd="0" destOrd="0" presId="urn:microsoft.com/office/officeart/2008/layout/NameandTitleOrganizationalChart"/>
    <dgm:cxn modelId="{B0375AFC-EA5A-4234-8A90-12D11BF9C643}" type="presParOf" srcId="{72D7EBE8-EA2C-4331-8ECA-D7D5C619EB0E}" destId="{200B9514-BF84-4DD6-A335-D34C24083496}" srcOrd="1" destOrd="0" presId="urn:microsoft.com/office/officeart/2008/layout/NameandTitleOrganizationalChart"/>
    <dgm:cxn modelId="{593EE2BB-1848-47A8-8B0A-663C3BBEC9E5}" type="presParOf" srcId="{200B9514-BF84-4DD6-A335-D34C24083496}" destId="{FCC2848B-33B8-45D0-8FCF-AB2ADC8107BC}" srcOrd="0" destOrd="0" presId="urn:microsoft.com/office/officeart/2008/layout/NameandTitleOrganizationalChart"/>
    <dgm:cxn modelId="{EEB9818D-980A-4086-BEF6-09E38D744C3E}" type="presParOf" srcId="{FCC2848B-33B8-45D0-8FCF-AB2ADC8107BC}" destId="{C62687B6-829F-445A-94A7-FE7D97CCF4AB}" srcOrd="0" destOrd="0" presId="urn:microsoft.com/office/officeart/2008/layout/NameandTitleOrganizationalChart"/>
    <dgm:cxn modelId="{55E0149D-AE43-4011-989D-DB033DAAC074}" type="presParOf" srcId="{FCC2848B-33B8-45D0-8FCF-AB2ADC8107BC}" destId="{431CADB7-EE21-4CF7-8EB3-EE2BD044C42A}" srcOrd="1" destOrd="0" presId="urn:microsoft.com/office/officeart/2008/layout/NameandTitleOrganizationalChart"/>
    <dgm:cxn modelId="{7E8C08AE-1524-4982-A197-84EA2DDDE8F2}" type="presParOf" srcId="{FCC2848B-33B8-45D0-8FCF-AB2ADC8107BC}" destId="{F8EC1301-FF27-4153-B8C9-037B65F0DAF1}" srcOrd="2" destOrd="0" presId="urn:microsoft.com/office/officeart/2008/layout/NameandTitleOrganizationalChart"/>
    <dgm:cxn modelId="{83FAD719-D8C7-4FA7-B0FF-CA9BE91EF101}" type="presParOf" srcId="{200B9514-BF84-4DD6-A335-D34C24083496}" destId="{95505FF7-F76D-4805-954D-74CEF0069396}" srcOrd="1" destOrd="0" presId="urn:microsoft.com/office/officeart/2008/layout/NameandTitleOrganizationalChart"/>
    <dgm:cxn modelId="{C3E5F40C-C5DF-4C27-B3F4-C2FD5AD7F8C7}" type="presParOf" srcId="{200B9514-BF84-4DD6-A335-D34C24083496}" destId="{621AC9CD-EA26-4604-9DFC-7F65235B807D}" srcOrd="2" destOrd="0" presId="urn:microsoft.com/office/officeart/2008/layout/NameandTitleOrganizationalChart"/>
    <dgm:cxn modelId="{3BC758D5-B87F-49F6-AD19-CDD5013FF290}" type="presParOf" srcId="{72D7EBE8-EA2C-4331-8ECA-D7D5C619EB0E}" destId="{9DE65C51-B5C3-4602-9E32-30C47F38C8BA}" srcOrd="2" destOrd="0" presId="urn:microsoft.com/office/officeart/2008/layout/NameandTitleOrganizationalChart"/>
    <dgm:cxn modelId="{DACC2AD2-5108-4635-8867-AD376B732051}" type="presParOf" srcId="{72D7EBE8-EA2C-4331-8ECA-D7D5C619EB0E}" destId="{F6CB65C3-7735-43C2-9CAB-F986C96175CB}" srcOrd="3" destOrd="0" presId="urn:microsoft.com/office/officeart/2008/layout/NameandTitleOrganizationalChart"/>
    <dgm:cxn modelId="{EED8959A-0B21-454C-8705-13E1DFBA4B8F}" type="presParOf" srcId="{F6CB65C3-7735-43C2-9CAB-F986C96175CB}" destId="{9CB6C6B1-A9CD-4A4C-A653-44E704CA6862}" srcOrd="0" destOrd="0" presId="urn:microsoft.com/office/officeart/2008/layout/NameandTitleOrganizationalChart"/>
    <dgm:cxn modelId="{74EEA0ED-1EA1-4C95-973A-C659C1B66631}" type="presParOf" srcId="{9CB6C6B1-A9CD-4A4C-A653-44E704CA6862}" destId="{4EF9F30C-E357-48AD-ABBC-DAB6007EE6A5}" srcOrd="0" destOrd="0" presId="urn:microsoft.com/office/officeart/2008/layout/NameandTitleOrganizationalChart"/>
    <dgm:cxn modelId="{E3727469-4645-45EB-B187-2D125382A9AE}" type="presParOf" srcId="{9CB6C6B1-A9CD-4A4C-A653-44E704CA6862}" destId="{6A9C66CA-0C9B-425F-84A8-F7D76CC39C56}" srcOrd="1" destOrd="0" presId="urn:microsoft.com/office/officeart/2008/layout/NameandTitleOrganizationalChart"/>
    <dgm:cxn modelId="{76F9F3CB-DD5B-47B2-861B-252C8AC98AB9}" type="presParOf" srcId="{9CB6C6B1-A9CD-4A4C-A653-44E704CA6862}" destId="{937AC514-EA82-4872-A054-240BA577B299}" srcOrd="2" destOrd="0" presId="urn:microsoft.com/office/officeart/2008/layout/NameandTitleOrganizationalChart"/>
    <dgm:cxn modelId="{57DE873E-3BCE-4362-926A-088884A90CC0}" type="presParOf" srcId="{F6CB65C3-7735-43C2-9CAB-F986C96175CB}" destId="{BDC3A93E-D9B5-4B6A-9DE9-4BF236F5AB52}" srcOrd="1" destOrd="0" presId="urn:microsoft.com/office/officeart/2008/layout/NameandTitleOrganizationalChart"/>
    <dgm:cxn modelId="{840D0803-26EC-4065-9280-25545AC551BB}" type="presParOf" srcId="{F6CB65C3-7735-43C2-9CAB-F986C96175CB}" destId="{F4ECD97A-EA1D-455C-8965-25B750349432}" srcOrd="2" destOrd="0" presId="urn:microsoft.com/office/officeart/2008/layout/NameandTitleOrganizationalChart"/>
    <dgm:cxn modelId="{9EF2994D-D56A-4FAA-9457-7D13F85CAD16}" type="presParOf" srcId="{90AE3DF8-EAC4-4F4B-B678-FBF79E393527}" destId="{64E99CAE-FC9D-49C1-9594-5A46AE0CE865}" srcOrd="2" destOrd="0" presId="urn:microsoft.com/office/officeart/2008/layout/NameandTitleOrganizationalChar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B24A9BDD-6406-4E4E-B3FA-2371AB108D5C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A3C20A5A-86B0-48C3-ACE4-CDE794A0DA36}">
      <dgm:prSet phldrT="[Texto]"/>
      <dgm:spPr>
        <a:solidFill>
          <a:schemeClr val="accent2"/>
        </a:solidFill>
      </dgm:spPr>
      <dgm:t>
        <a:bodyPr/>
        <a:lstStyle/>
        <a:p>
          <a:r>
            <a:rPr lang="es-ES"/>
            <a:t>Management</a:t>
          </a:r>
        </a:p>
      </dgm:t>
    </dgm:pt>
    <dgm:pt modelId="{4B753E58-AE97-43A1-AF54-D0A82B1704BD}" type="parTrans" cxnId="{CB541BFF-ECF6-4005-BA12-CDFF906CC9DB}">
      <dgm:prSet/>
      <dgm:spPr/>
      <dgm:t>
        <a:bodyPr/>
        <a:lstStyle/>
        <a:p>
          <a:endParaRPr lang="es-ES"/>
        </a:p>
      </dgm:t>
    </dgm:pt>
    <dgm:pt modelId="{820F8954-06AE-4110-960E-D58D61898399}" type="sibTrans" cxnId="{CB541BFF-ECF6-4005-BA12-CDFF906CC9DB}">
      <dgm:prSet/>
      <dgm:spPr/>
      <dgm:t>
        <a:bodyPr/>
        <a:lstStyle/>
        <a:p>
          <a:endParaRPr lang="es-ES"/>
        </a:p>
      </dgm:t>
    </dgm:pt>
    <dgm:pt modelId="{DA89E657-D46A-4C9F-9BFA-0CD44F966DED}">
      <dgm:prSet phldrT="[Texto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s-ES" err="1"/>
            <a:t>Engineering</a:t>
          </a:r>
          <a:endParaRPr lang="es-ES"/>
        </a:p>
      </dgm:t>
    </dgm:pt>
    <dgm:pt modelId="{6B170167-BABB-4CFE-A173-CF7D71762C3B}" type="parTrans" cxnId="{F4214F85-29FF-4AF5-9510-7F51F4BF9783}">
      <dgm:prSet/>
      <dgm:spPr/>
      <dgm:t>
        <a:bodyPr/>
        <a:lstStyle/>
        <a:p>
          <a:endParaRPr lang="es-ES"/>
        </a:p>
      </dgm:t>
    </dgm:pt>
    <dgm:pt modelId="{7ADD5B83-ED20-49CC-A458-C8C009AF5F9A}" type="sibTrans" cxnId="{F4214F85-29FF-4AF5-9510-7F51F4BF9783}">
      <dgm:prSet/>
      <dgm:spPr/>
      <dgm:t>
        <a:bodyPr/>
        <a:lstStyle/>
        <a:p>
          <a:endParaRPr lang="es-ES"/>
        </a:p>
      </dgm:t>
    </dgm:pt>
    <dgm:pt modelId="{23949E2F-1BD7-4CAF-B7B0-BE0F0A6020E8}">
      <dgm:prSet phldrT="[Texto]"/>
      <dgm:spPr>
        <a:solidFill>
          <a:schemeClr val="accent6"/>
        </a:solidFill>
      </dgm:spPr>
      <dgm:t>
        <a:bodyPr/>
        <a:lstStyle/>
        <a:p>
          <a:r>
            <a:rPr lang="es-ES" err="1"/>
            <a:t>Product</a:t>
          </a:r>
          <a:r>
            <a:rPr lang="es-ES"/>
            <a:t> </a:t>
          </a:r>
          <a:r>
            <a:rPr lang="es-ES" err="1"/>
            <a:t>assurance</a:t>
          </a:r>
          <a:endParaRPr lang="es-ES"/>
        </a:p>
      </dgm:t>
    </dgm:pt>
    <dgm:pt modelId="{E9347C64-AD28-41B0-9052-0AD1EA975F7D}" type="parTrans" cxnId="{116DDC99-6A28-4FBA-9D3F-B94E6EA022B3}">
      <dgm:prSet/>
      <dgm:spPr/>
      <dgm:t>
        <a:bodyPr/>
        <a:lstStyle/>
        <a:p>
          <a:endParaRPr lang="es-ES"/>
        </a:p>
      </dgm:t>
    </dgm:pt>
    <dgm:pt modelId="{02A5F384-6A0E-45C0-97A7-17B066AF210D}" type="sibTrans" cxnId="{116DDC99-6A28-4FBA-9D3F-B94E6EA022B3}">
      <dgm:prSet/>
      <dgm:spPr/>
      <dgm:t>
        <a:bodyPr/>
        <a:lstStyle/>
        <a:p>
          <a:endParaRPr lang="es-ES"/>
        </a:p>
      </dgm:t>
    </dgm:pt>
    <dgm:pt modelId="{5BAD5559-8758-4D7B-93BF-22695343793B}" type="pres">
      <dgm:prSet presAssocID="{B24A9BDD-6406-4E4E-B3FA-2371AB108D5C}" presName="linear" presStyleCnt="0">
        <dgm:presLayoutVars>
          <dgm:animLvl val="lvl"/>
          <dgm:resizeHandles val="exact"/>
        </dgm:presLayoutVars>
      </dgm:prSet>
      <dgm:spPr/>
    </dgm:pt>
    <dgm:pt modelId="{18E615BD-8829-4902-9A92-BE3329AC5A67}" type="pres">
      <dgm:prSet presAssocID="{A3C20A5A-86B0-48C3-ACE4-CDE794A0DA36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22F7CF89-98FE-46E0-807B-01D28E5A005B}" type="pres">
      <dgm:prSet presAssocID="{820F8954-06AE-4110-960E-D58D61898399}" presName="spacer" presStyleCnt="0"/>
      <dgm:spPr/>
    </dgm:pt>
    <dgm:pt modelId="{96CC1112-58E7-48F0-B818-3895791D82FE}" type="pres">
      <dgm:prSet presAssocID="{DA89E657-D46A-4C9F-9BFA-0CD44F966DED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4219B268-8020-4887-AEF6-146639DA2D7F}" type="pres">
      <dgm:prSet presAssocID="{7ADD5B83-ED20-49CC-A458-C8C009AF5F9A}" presName="spacer" presStyleCnt="0"/>
      <dgm:spPr/>
    </dgm:pt>
    <dgm:pt modelId="{47637A46-B281-4C52-B2BF-8577BE916AD8}" type="pres">
      <dgm:prSet presAssocID="{23949E2F-1BD7-4CAF-B7B0-BE0F0A6020E8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28E64D14-7939-481D-92CB-42CEA264BADF}" type="presOf" srcId="{B24A9BDD-6406-4E4E-B3FA-2371AB108D5C}" destId="{5BAD5559-8758-4D7B-93BF-22695343793B}" srcOrd="0" destOrd="0" presId="urn:microsoft.com/office/officeart/2005/8/layout/vList2"/>
    <dgm:cxn modelId="{EF23A03F-D4F4-4855-A631-A0AD69EEC705}" type="presOf" srcId="{A3C20A5A-86B0-48C3-ACE4-CDE794A0DA36}" destId="{18E615BD-8829-4902-9A92-BE3329AC5A67}" srcOrd="0" destOrd="0" presId="urn:microsoft.com/office/officeart/2005/8/layout/vList2"/>
    <dgm:cxn modelId="{F4214F85-29FF-4AF5-9510-7F51F4BF9783}" srcId="{B24A9BDD-6406-4E4E-B3FA-2371AB108D5C}" destId="{DA89E657-D46A-4C9F-9BFA-0CD44F966DED}" srcOrd="1" destOrd="0" parTransId="{6B170167-BABB-4CFE-A173-CF7D71762C3B}" sibTransId="{7ADD5B83-ED20-49CC-A458-C8C009AF5F9A}"/>
    <dgm:cxn modelId="{116DDC99-6A28-4FBA-9D3F-B94E6EA022B3}" srcId="{B24A9BDD-6406-4E4E-B3FA-2371AB108D5C}" destId="{23949E2F-1BD7-4CAF-B7B0-BE0F0A6020E8}" srcOrd="2" destOrd="0" parTransId="{E9347C64-AD28-41B0-9052-0AD1EA975F7D}" sibTransId="{02A5F384-6A0E-45C0-97A7-17B066AF210D}"/>
    <dgm:cxn modelId="{55A3A9DB-581F-41FC-ABD0-02F121A5AA10}" type="presOf" srcId="{23949E2F-1BD7-4CAF-B7B0-BE0F0A6020E8}" destId="{47637A46-B281-4C52-B2BF-8577BE916AD8}" srcOrd="0" destOrd="0" presId="urn:microsoft.com/office/officeart/2005/8/layout/vList2"/>
    <dgm:cxn modelId="{7E7DE1DE-B418-468A-9C08-7F62AD44355A}" type="presOf" srcId="{DA89E657-D46A-4C9F-9BFA-0CD44F966DED}" destId="{96CC1112-58E7-48F0-B818-3895791D82FE}" srcOrd="0" destOrd="0" presId="urn:microsoft.com/office/officeart/2005/8/layout/vList2"/>
    <dgm:cxn modelId="{CB541BFF-ECF6-4005-BA12-CDFF906CC9DB}" srcId="{B24A9BDD-6406-4E4E-B3FA-2371AB108D5C}" destId="{A3C20A5A-86B0-48C3-ACE4-CDE794A0DA36}" srcOrd="0" destOrd="0" parTransId="{4B753E58-AE97-43A1-AF54-D0A82B1704BD}" sibTransId="{820F8954-06AE-4110-960E-D58D61898399}"/>
    <dgm:cxn modelId="{C218A503-260F-409F-B2DE-CCAA9F797367}" type="presParOf" srcId="{5BAD5559-8758-4D7B-93BF-22695343793B}" destId="{18E615BD-8829-4902-9A92-BE3329AC5A67}" srcOrd="0" destOrd="0" presId="urn:microsoft.com/office/officeart/2005/8/layout/vList2"/>
    <dgm:cxn modelId="{DB367533-9F73-4ECD-AF8E-37DE22EE8FF4}" type="presParOf" srcId="{5BAD5559-8758-4D7B-93BF-22695343793B}" destId="{22F7CF89-98FE-46E0-807B-01D28E5A005B}" srcOrd="1" destOrd="0" presId="urn:microsoft.com/office/officeart/2005/8/layout/vList2"/>
    <dgm:cxn modelId="{67274F66-637B-4924-AF8E-F50A5421C0FD}" type="presParOf" srcId="{5BAD5559-8758-4D7B-93BF-22695343793B}" destId="{96CC1112-58E7-48F0-B818-3895791D82FE}" srcOrd="2" destOrd="0" presId="urn:microsoft.com/office/officeart/2005/8/layout/vList2"/>
    <dgm:cxn modelId="{D40FED2D-9EB6-4FAD-82F2-9F5C2E18F110}" type="presParOf" srcId="{5BAD5559-8758-4D7B-93BF-22695343793B}" destId="{4219B268-8020-4887-AEF6-146639DA2D7F}" srcOrd="3" destOrd="0" presId="urn:microsoft.com/office/officeart/2005/8/layout/vList2"/>
    <dgm:cxn modelId="{205E14A8-AFF9-4982-A3EF-283AAF6219EC}" type="presParOf" srcId="{5BAD5559-8758-4D7B-93BF-22695343793B}" destId="{47637A46-B281-4C52-B2BF-8577BE916AD8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FF43C737-2F89-406F-8086-8BEB47A9B390}" type="doc">
      <dgm:prSet loTypeId="urn:microsoft.com/office/officeart/2008/layout/NameandTitleOrganizationalChart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5C92A51A-0DA2-4AF1-AA7F-385C49238B7C}">
      <dgm:prSet phldrT="[Texto]" phldr="0"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r>
            <a:rPr lang="es-ES" dirty="0" err="1"/>
            <a:t>Platform</a:t>
          </a:r>
          <a:endParaRPr lang="es-ES" dirty="0"/>
        </a:p>
      </dgm:t>
    </dgm:pt>
    <dgm:pt modelId="{A97E14F3-5D7D-4A40-AB66-0F5FD3943D57}" type="parTrans" cxnId="{F8CCC421-68D5-454B-A8F1-FB45B1FD3372}">
      <dgm:prSet/>
      <dgm:spPr/>
      <dgm:t>
        <a:bodyPr/>
        <a:lstStyle/>
        <a:p>
          <a:endParaRPr lang="es-ES"/>
        </a:p>
      </dgm:t>
    </dgm:pt>
    <dgm:pt modelId="{6C8ABA30-C415-4566-BCDE-760BC003893A}" type="sibTrans" cxnId="{F8CCC421-68D5-454B-A8F1-FB45B1FD3372}">
      <dgm:prSet/>
      <dgm:spPr/>
      <dgm:t>
        <a:bodyPr/>
        <a:lstStyle/>
        <a:p>
          <a:r>
            <a:rPr lang="es-ES" dirty="0"/>
            <a:t>WP - 1.1</a:t>
          </a:r>
        </a:p>
      </dgm:t>
    </dgm:pt>
    <dgm:pt modelId="{9AAB0277-20FA-4E84-A09A-B37E4E5DC447}">
      <dgm:prSet phldr="0"/>
      <dgm:spPr/>
      <dgm:t>
        <a:bodyPr/>
        <a:lstStyle/>
        <a:p>
          <a:pPr rtl="0"/>
          <a:r>
            <a:rPr lang="es-ES" dirty="0" err="1">
              <a:latin typeface="Aptos Display" panose="02110004020202020204"/>
            </a:rPr>
            <a:t>Structure</a:t>
          </a:r>
          <a:endParaRPr lang="es-ES" dirty="0">
            <a:latin typeface="Aptos Display" panose="02110004020202020204"/>
          </a:endParaRPr>
        </a:p>
      </dgm:t>
    </dgm:pt>
    <dgm:pt modelId="{C4875F60-DA5E-4D8B-A101-559550287B02}" type="parTrans" cxnId="{FB21132E-FFBF-478A-AC9C-F1E463589024}">
      <dgm:prSet/>
      <dgm:spPr/>
      <dgm:t>
        <a:bodyPr/>
        <a:lstStyle/>
        <a:p>
          <a:endParaRPr lang="es-ES"/>
        </a:p>
      </dgm:t>
    </dgm:pt>
    <dgm:pt modelId="{4D888F52-CCCA-49B4-BF9F-BD6F3500503A}" type="sibTrans" cxnId="{FB21132E-FFBF-478A-AC9C-F1E463589024}">
      <dgm:prSet/>
      <dgm:spPr/>
      <dgm:t>
        <a:bodyPr/>
        <a:lstStyle/>
        <a:p>
          <a:r>
            <a:rPr lang="es-ES" dirty="0"/>
            <a:t>WP - 1.1.1</a:t>
          </a:r>
        </a:p>
      </dgm:t>
    </dgm:pt>
    <dgm:pt modelId="{BDEA5840-524F-4626-BE9D-BFABDA19D631}">
      <dgm:prSet phldr="0"/>
      <dgm:spPr/>
      <dgm:t>
        <a:bodyPr/>
        <a:lstStyle/>
        <a:p>
          <a:pPr rtl="0"/>
          <a:r>
            <a:rPr lang="es-ES" dirty="0" err="1">
              <a:latin typeface="Aptos Display" panose="02110004020202020204"/>
            </a:rPr>
            <a:t>Thermal</a:t>
          </a:r>
          <a:r>
            <a:rPr lang="es-ES" dirty="0">
              <a:latin typeface="Aptos Display" panose="02110004020202020204"/>
            </a:rPr>
            <a:t> control</a:t>
          </a:r>
        </a:p>
      </dgm:t>
    </dgm:pt>
    <dgm:pt modelId="{E4864AA0-6B80-4011-985B-A60D8EAA07BC}" type="parTrans" cxnId="{2259E820-0249-4867-9507-F8D4B24676A5}">
      <dgm:prSet/>
      <dgm:spPr/>
      <dgm:t>
        <a:bodyPr/>
        <a:lstStyle/>
        <a:p>
          <a:endParaRPr lang="es-ES"/>
        </a:p>
      </dgm:t>
    </dgm:pt>
    <dgm:pt modelId="{52F6046C-129F-475A-A4DB-83731B00C4D9}" type="sibTrans" cxnId="{2259E820-0249-4867-9507-F8D4B24676A5}">
      <dgm:prSet/>
      <dgm:spPr/>
      <dgm:t>
        <a:bodyPr/>
        <a:lstStyle/>
        <a:p>
          <a:r>
            <a:rPr lang="es-ES" dirty="0"/>
            <a:t>WP - 1.1.2</a:t>
          </a:r>
        </a:p>
      </dgm:t>
    </dgm:pt>
    <dgm:pt modelId="{FDE03C0F-D32A-4EBD-9B32-B5FAAC050E62}">
      <dgm:prSet phldr="0"/>
      <dgm:spPr/>
      <dgm:t>
        <a:bodyPr/>
        <a:lstStyle/>
        <a:p>
          <a:pPr rtl="0"/>
          <a:r>
            <a:rPr lang="es-ES" dirty="0" err="1">
              <a:latin typeface="Aptos Display" panose="02110004020202020204"/>
            </a:rPr>
            <a:t>Attitude</a:t>
          </a:r>
          <a:r>
            <a:rPr lang="es-ES" dirty="0">
              <a:latin typeface="Aptos Display" panose="02110004020202020204"/>
            </a:rPr>
            <a:t> and </a:t>
          </a:r>
          <a:r>
            <a:rPr lang="es-ES" dirty="0" err="1">
              <a:latin typeface="Aptos Display" panose="02110004020202020204"/>
            </a:rPr>
            <a:t>orbit</a:t>
          </a:r>
          <a:r>
            <a:rPr lang="es-ES" dirty="0">
              <a:latin typeface="Aptos Display" panose="02110004020202020204"/>
            </a:rPr>
            <a:t> control</a:t>
          </a:r>
        </a:p>
      </dgm:t>
    </dgm:pt>
    <dgm:pt modelId="{091DD6FA-3348-4815-AD8C-06C96E0DF319}" type="parTrans" cxnId="{0DFDDB14-E26C-41CB-834B-68F891B50FC8}">
      <dgm:prSet/>
      <dgm:spPr/>
      <dgm:t>
        <a:bodyPr/>
        <a:lstStyle/>
        <a:p>
          <a:endParaRPr lang="es-ES"/>
        </a:p>
      </dgm:t>
    </dgm:pt>
    <dgm:pt modelId="{C03C8C4E-6D98-4040-B9FE-4E2F53F0E0CB}" type="sibTrans" cxnId="{0DFDDB14-E26C-41CB-834B-68F891B50FC8}">
      <dgm:prSet/>
      <dgm:spPr/>
      <dgm:t>
        <a:bodyPr/>
        <a:lstStyle/>
        <a:p>
          <a:r>
            <a:rPr lang="es-ES" dirty="0"/>
            <a:t>WP - 1.1.3</a:t>
          </a:r>
        </a:p>
      </dgm:t>
    </dgm:pt>
    <dgm:pt modelId="{5639D165-2158-4CA8-9D0A-678F01D2A7D4}">
      <dgm:prSet phldr="0"/>
      <dgm:spPr/>
      <dgm:t>
        <a:bodyPr/>
        <a:lstStyle/>
        <a:p>
          <a:pPr rtl="0"/>
          <a:r>
            <a:rPr lang="es-ES" dirty="0" err="1">
              <a:latin typeface="Aptos Display" panose="02110004020202020204"/>
            </a:rPr>
            <a:t>Telemetry</a:t>
          </a:r>
          <a:r>
            <a:rPr lang="es-ES" dirty="0">
              <a:latin typeface="Aptos Display" panose="02110004020202020204"/>
            </a:rPr>
            <a:t> and </a:t>
          </a:r>
          <a:r>
            <a:rPr lang="es-ES" dirty="0" err="1">
              <a:latin typeface="Aptos Display" panose="02110004020202020204"/>
            </a:rPr>
            <a:t>communication</a:t>
          </a:r>
          <a:endParaRPr lang="es-ES" dirty="0">
            <a:latin typeface="Aptos Display" panose="02110004020202020204"/>
          </a:endParaRPr>
        </a:p>
      </dgm:t>
    </dgm:pt>
    <dgm:pt modelId="{2940E0A3-DF80-4794-A2F1-FA35DC24C856}" type="parTrans" cxnId="{F9527B93-219E-4F60-94F3-A7CFCED57D89}">
      <dgm:prSet/>
      <dgm:spPr/>
      <dgm:t>
        <a:bodyPr/>
        <a:lstStyle/>
        <a:p>
          <a:endParaRPr lang="es-ES"/>
        </a:p>
      </dgm:t>
    </dgm:pt>
    <dgm:pt modelId="{98A95B1E-4923-465E-83EC-95A25BBE2A15}" type="sibTrans" cxnId="{F9527B93-219E-4F60-94F3-A7CFCED57D89}">
      <dgm:prSet/>
      <dgm:spPr/>
      <dgm:t>
        <a:bodyPr/>
        <a:lstStyle/>
        <a:p>
          <a:r>
            <a:rPr lang="es-ES" dirty="0"/>
            <a:t>WP - 1.1.5</a:t>
          </a:r>
        </a:p>
      </dgm:t>
    </dgm:pt>
    <dgm:pt modelId="{347238D4-C39C-4DAC-8758-1B299FE980BE}">
      <dgm:prSet phldr="0"/>
      <dgm:spPr/>
      <dgm:t>
        <a:bodyPr/>
        <a:lstStyle/>
        <a:p>
          <a:r>
            <a:rPr lang="es-ES" dirty="0" err="1"/>
            <a:t>Command</a:t>
          </a:r>
          <a:r>
            <a:rPr lang="es-ES" dirty="0"/>
            <a:t> and data </a:t>
          </a:r>
          <a:r>
            <a:rPr lang="es-ES" dirty="0" err="1"/>
            <a:t>handling</a:t>
          </a:r>
          <a:endParaRPr lang="es-ES" dirty="0">
            <a:latin typeface="Aptos Display" panose="02110004020202020204"/>
          </a:endParaRPr>
        </a:p>
      </dgm:t>
    </dgm:pt>
    <dgm:pt modelId="{56E3EE9D-DDFC-4232-8F57-16DAC24FA029}" type="parTrans" cxnId="{2C159E4F-83BD-40CA-B55D-E22A667FCE6E}">
      <dgm:prSet/>
      <dgm:spPr/>
      <dgm:t>
        <a:bodyPr/>
        <a:lstStyle/>
        <a:p>
          <a:endParaRPr lang="es-ES"/>
        </a:p>
      </dgm:t>
    </dgm:pt>
    <dgm:pt modelId="{8EE78A20-FDBE-49C1-95D0-F21495C111A0}" type="sibTrans" cxnId="{2C159E4F-83BD-40CA-B55D-E22A667FCE6E}">
      <dgm:prSet/>
      <dgm:spPr/>
      <dgm:t>
        <a:bodyPr/>
        <a:lstStyle/>
        <a:p>
          <a:r>
            <a:rPr lang="es-ES" dirty="0"/>
            <a:t>WP - 1.1.6</a:t>
          </a:r>
        </a:p>
      </dgm:t>
    </dgm:pt>
    <dgm:pt modelId="{3C2893E9-A0A8-4052-A1EC-CF3C461E3A39}">
      <dgm:prSet phldr="0"/>
      <dgm:spPr/>
      <dgm:t>
        <a:bodyPr/>
        <a:lstStyle/>
        <a:p>
          <a:r>
            <a:rPr lang="es-ES" dirty="0" err="1"/>
            <a:t>On-board</a:t>
          </a:r>
          <a:r>
            <a:rPr lang="es-ES" dirty="0"/>
            <a:t> </a:t>
          </a:r>
          <a:r>
            <a:rPr lang="es-ES" dirty="0" err="1"/>
            <a:t>power</a:t>
          </a:r>
          <a:r>
            <a:rPr lang="es-ES" dirty="0"/>
            <a:t> </a:t>
          </a:r>
          <a:r>
            <a:rPr lang="es-ES" dirty="0" err="1"/>
            <a:t>supply</a:t>
          </a:r>
          <a:endParaRPr lang="es-ES" dirty="0"/>
        </a:p>
      </dgm:t>
    </dgm:pt>
    <dgm:pt modelId="{F3B2CF41-77A8-4EF0-8253-A4914BEB806A}" type="parTrans" cxnId="{FF32F985-7BB5-485E-B7D3-56434EEBAFA1}">
      <dgm:prSet/>
      <dgm:spPr/>
      <dgm:t>
        <a:bodyPr/>
        <a:lstStyle/>
        <a:p>
          <a:endParaRPr lang="es-ES"/>
        </a:p>
      </dgm:t>
    </dgm:pt>
    <dgm:pt modelId="{746652E4-7754-41AC-B8CA-B820C029CC6B}" type="sibTrans" cxnId="{FF32F985-7BB5-485E-B7D3-56434EEBAFA1}">
      <dgm:prSet/>
      <dgm:spPr/>
      <dgm:t>
        <a:bodyPr/>
        <a:lstStyle/>
        <a:p>
          <a:r>
            <a:rPr lang="es-ES" dirty="0"/>
            <a:t>WP - 1.1.4</a:t>
          </a:r>
        </a:p>
      </dgm:t>
    </dgm:pt>
    <dgm:pt modelId="{3F0F928C-9FD4-4381-9298-EAC5C658C6CC}">
      <dgm:prSet phldr="0"/>
      <dgm:spPr/>
      <dgm:t>
        <a:bodyPr/>
        <a:lstStyle/>
        <a:p>
          <a:r>
            <a:rPr lang="es-ES" dirty="0">
              <a:latin typeface="Aptos Display" panose="02110004020202020204"/>
            </a:rPr>
            <a:t>Propulsion</a:t>
          </a:r>
        </a:p>
      </dgm:t>
    </dgm:pt>
    <dgm:pt modelId="{955A6C81-3774-4B19-AA12-9AFB145D891F}" type="parTrans" cxnId="{E10B4B26-7449-4C9D-8C5C-28B4EE2DBC4F}">
      <dgm:prSet/>
      <dgm:spPr/>
      <dgm:t>
        <a:bodyPr/>
        <a:lstStyle/>
        <a:p>
          <a:endParaRPr lang="es-ES"/>
        </a:p>
      </dgm:t>
    </dgm:pt>
    <dgm:pt modelId="{25AECADC-BF76-4772-92DD-0814A7AD5C56}" type="sibTrans" cxnId="{E10B4B26-7449-4C9D-8C5C-28B4EE2DBC4F}">
      <dgm:prSet/>
      <dgm:spPr/>
      <dgm:t>
        <a:bodyPr/>
        <a:lstStyle/>
        <a:p>
          <a:r>
            <a:rPr lang="es-ES" dirty="0"/>
            <a:t>WP – 1.1.1.7</a:t>
          </a:r>
        </a:p>
      </dgm:t>
    </dgm:pt>
    <dgm:pt modelId="{47EFE498-A701-4CE3-BD69-ABC7A6F6335A}" type="pres">
      <dgm:prSet presAssocID="{FF43C737-2F89-406F-8086-8BEB47A9B39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7A3CEA9F-B4BC-4530-8499-BAD71D191638}" type="pres">
      <dgm:prSet presAssocID="{5C92A51A-0DA2-4AF1-AA7F-385C49238B7C}" presName="hierRoot1" presStyleCnt="0">
        <dgm:presLayoutVars>
          <dgm:hierBranch val="init"/>
        </dgm:presLayoutVars>
      </dgm:prSet>
      <dgm:spPr/>
    </dgm:pt>
    <dgm:pt modelId="{377C9CBB-9417-4B24-BE38-8520335C198F}" type="pres">
      <dgm:prSet presAssocID="{5C92A51A-0DA2-4AF1-AA7F-385C49238B7C}" presName="rootComposite1" presStyleCnt="0"/>
      <dgm:spPr/>
    </dgm:pt>
    <dgm:pt modelId="{EC1858E5-8A38-4AE5-8CE8-3C380762CD02}" type="pres">
      <dgm:prSet presAssocID="{5C92A51A-0DA2-4AF1-AA7F-385C49238B7C}" presName="rootText1" presStyleLbl="node0" presStyleIdx="0" presStyleCnt="1">
        <dgm:presLayoutVars>
          <dgm:chMax/>
          <dgm:chPref val="3"/>
        </dgm:presLayoutVars>
      </dgm:prSet>
      <dgm:spPr/>
    </dgm:pt>
    <dgm:pt modelId="{4B6FF963-F539-4656-9477-424A10AA8D93}" type="pres">
      <dgm:prSet presAssocID="{5C92A51A-0DA2-4AF1-AA7F-385C49238B7C}" presName="titleText1" presStyleLbl="fgAcc0" presStyleIdx="0" presStyleCnt="1">
        <dgm:presLayoutVars>
          <dgm:chMax val="0"/>
          <dgm:chPref val="0"/>
        </dgm:presLayoutVars>
      </dgm:prSet>
      <dgm:spPr/>
    </dgm:pt>
    <dgm:pt modelId="{D039D5C0-7995-42FF-B6B0-9C3382B3CE3D}" type="pres">
      <dgm:prSet presAssocID="{5C92A51A-0DA2-4AF1-AA7F-385C49238B7C}" presName="rootConnector1" presStyleLbl="node1" presStyleIdx="0" presStyleCnt="7"/>
      <dgm:spPr/>
    </dgm:pt>
    <dgm:pt modelId="{9715EF84-F8F8-4724-A917-0738CA71C1D2}" type="pres">
      <dgm:prSet presAssocID="{5C92A51A-0DA2-4AF1-AA7F-385C49238B7C}" presName="hierChild2" presStyleCnt="0"/>
      <dgm:spPr/>
    </dgm:pt>
    <dgm:pt modelId="{BE9B8CF8-5829-428D-8DC2-CA2DEFC4887C}" type="pres">
      <dgm:prSet presAssocID="{C4875F60-DA5E-4D8B-A101-559550287B02}" presName="Name37" presStyleLbl="parChTrans1D2" presStyleIdx="0" presStyleCnt="7"/>
      <dgm:spPr/>
    </dgm:pt>
    <dgm:pt modelId="{9330D7EC-E299-4C84-B21B-BA1A66ECC8B9}" type="pres">
      <dgm:prSet presAssocID="{9AAB0277-20FA-4E84-A09A-B37E4E5DC447}" presName="hierRoot2" presStyleCnt="0">
        <dgm:presLayoutVars>
          <dgm:hierBranch val="init"/>
        </dgm:presLayoutVars>
      </dgm:prSet>
      <dgm:spPr/>
    </dgm:pt>
    <dgm:pt modelId="{D063F18A-AE8D-41A8-8BCF-21795B61AD24}" type="pres">
      <dgm:prSet presAssocID="{9AAB0277-20FA-4E84-A09A-B37E4E5DC447}" presName="rootComposite" presStyleCnt="0"/>
      <dgm:spPr/>
    </dgm:pt>
    <dgm:pt modelId="{5F108999-E792-4AD7-8FCA-0C5C041C3A3E}" type="pres">
      <dgm:prSet presAssocID="{9AAB0277-20FA-4E84-A09A-B37E4E5DC447}" presName="rootText" presStyleLbl="node1" presStyleIdx="0" presStyleCnt="7">
        <dgm:presLayoutVars>
          <dgm:chMax/>
          <dgm:chPref val="3"/>
        </dgm:presLayoutVars>
      </dgm:prSet>
      <dgm:spPr/>
    </dgm:pt>
    <dgm:pt modelId="{327E26D8-9055-4785-AD84-A9F33ADF8DC2}" type="pres">
      <dgm:prSet presAssocID="{9AAB0277-20FA-4E84-A09A-B37E4E5DC447}" presName="titleText2" presStyleLbl="fgAcc1" presStyleIdx="0" presStyleCnt="7">
        <dgm:presLayoutVars>
          <dgm:chMax val="0"/>
          <dgm:chPref val="0"/>
        </dgm:presLayoutVars>
      </dgm:prSet>
      <dgm:spPr/>
    </dgm:pt>
    <dgm:pt modelId="{52595588-0C89-4C59-A12F-2CDB7A6C25A8}" type="pres">
      <dgm:prSet presAssocID="{9AAB0277-20FA-4E84-A09A-B37E4E5DC447}" presName="rootConnector" presStyleLbl="node2" presStyleIdx="0" presStyleCnt="0"/>
      <dgm:spPr/>
    </dgm:pt>
    <dgm:pt modelId="{3DD592CC-ED2A-4BFD-9A94-A2DD91E46B24}" type="pres">
      <dgm:prSet presAssocID="{9AAB0277-20FA-4E84-A09A-B37E4E5DC447}" presName="hierChild4" presStyleCnt="0"/>
      <dgm:spPr/>
    </dgm:pt>
    <dgm:pt modelId="{D932E8ED-119E-42EB-8001-3AD264763176}" type="pres">
      <dgm:prSet presAssocID="{9AAB0277-20FA-4E84-A09A-B37E4E5DC447}" presName="hierChild5" presStyleCnt="0"/>
      <dgm:spPr/>
    </dgm:pt>
    <dgm:pt modelId="{7CC2F2A4-931C-40CF-A8B8-7B594F8806CB}" type="pres">
      <dgm:prSet presAssocID="{E4864AA0-6B80-4011-985B-A60D8EAA07BC}" presName="Name37" presStyleLbl="parChTrans1D2" presStyleIdx="1" presStyleCnt="7"/>
      <dgm:spPr/>
    </dgm:pt>
    <dgm:pt modelId="{7FD9E10A-15C5-4E3A-BA0F-5DBA368B9771}" type="pres">
      <dgm:prSet presAssocID="{BDEA5840-524F-4626-BE9D-BFABDA19D631}" presName="hierRoot2" presStyleCnt="0">
        <dgm:presLayoutVars>
          <dgm:hierBranch val="init"/>
        </dgm:presLayoutVars>
      </dgm:prSet>
      <dgm:spPr/>
    </dgm:pt>
    <dgm:pt modelId="{719D9E0F-3434-4098-B740-4024B7026FE9}" type="pres">
      <dgm:prSet presAssocID="{BDEA5840-524F-4626-BE9D-BFABDA19D631}" presName="rootComposite" presStyleCnt="0"/>
      <dgm:spPr/>
    </dgm:pt>
    <dgm:pt modelId="{0B85B4E6-88B3-4644-B911-056F422DF549}" type="pres">
      <dgm:prSet presAssocID="{BDEA5840-524F-4626-BE9D-BFABDA19D631}" presName="rootText" presStyleLbl="node1" presStyleIdx="1" presStyleCnt="7">
        <dgm:presLayoutVars>
          <dgm:chMax/>
          <dgm:chPref val="3"/>
        </dgm:presLayoutVars>
      </dgm:prSet>
      <dgm:spPr/>
    </dgm:pt>
    <dgm:pt modelId="{EBA94B75-EF93-4C2B-9202-42BAC1A323D2}" type="pres">
      <dgm:prSet presAssocID="{BDEA5840-524F-4626-BE9D-BFABDA19D631}" presName="titleText2" presStyleLbl="fgAcc1" presStyleIdx="1" presStyleCnt="7">
        <dgm:presLayoutVars>
          <dgm:chMax val="0"/>
          <dgm:chPref val="0"/>
        </dgm:presLayoutVars>
      </dgm:prSet>
      <dgm:spPr/>
    </dgm:pt>
    <dgm:pt modelId="{940A1A54-6C54-4FCA-BF14-86E91FB57E6C}" type="pres">
      <dgm:prSet presAssocID="{BDEA5840-524F-4626-BE9D-BFABDA19D631}" presName="rootConnector" presStyleLbl="node2" presStyleIdx="0" presStyleCnt="0"/>
      <dgm:spPr/>
    </dgm:pt>
    <dgm:pt modelId="{C171D902-4908-44EC-99F3-403A5AB1F0E6}" type="pres">
      <dgm:prSet presAssocID="{BDEA5840-524F-4626-BE9D-BFABDA19D631}" presName="hierChild4" presStyleCnt="0"/>
      <dgm:spPr/>
    </dgm:pt>
    <dgm:pt modelId="{F6EA34A6-01DE-4821-990A-FE583552C81D}" type="pres">
      <dgm:prSet presAssocID="{BDEA5840-524F-4626-BE9D-BFABDA19D631}" presName="hierChild5" presStyleCnt="0"/>
      <dgm:spPr/>
    </dgm:pt>
    <dgm:pt modelId="{30D79892-DDEC-4A99-95E3-0EB41D4C0787}" type="pres">
      <dgm:prSet presAssocID="{091DD6FA-3348-4815-AD8C-06C96E0DF319}" presName="Name37" presStyleLbl="parChTrans1D2" presStyleIdx="2" presStyleCnt="7"/>
      <dgm:spPr/>
    </dgm:pt>
    <dgm:pt modelId="{197C87D1-F284-449C-BF27-544B4E5FDC70}" type="pres">
      <dgm:prSet presAssocID="{FDE03C0F-D32A-4EBD-9B32-B5FAAC050E62}" presName="hierRoot2" presStyleCnt="0">
        <dgm:presLayoutVars>
          <dgm:hierBranch val="init"/>
        </dgm:presLayoutVars>
      </dgm:prSet>
      <dgm:spPr/>
    </dgm:pt>
    <dgm:pt modelId="{1FB103E1-C783-496E-91F3-565B461774CC}" type="pres">
      <dgm:prSet presAssocID="{FDE03C0F-D32A-4EBD-9B32-B5FAAC050E62}" presName="rootComposite" presStyleCnt="0"/>
      <dgm:spPr/>
    </dgm:pt>
    <dgm:pt modelId="{BB3E3298-ADFE-4A00-A2F4-3DAB1277A58C}" type="pres">
      <dgm:prSet presAssocID="{FDE03C0F-D32A-4EBD-9B32-B5FAAC050E62}" presName="rootText" presStyleLbl="node1" presStyleIdx="2" presStyleCnt="7">
        <dgm:presLayoutVars>
          <dgm:chMax/>
          <dgm:chPref val="3"/>
        </dgm:presLayoutVars>
      </dgm:prSet>
      <dgm:spPr/>
    </dgm:pt>
    <dgm:pt modelId="{7877CFA8-2868-46A9-B67A-23FBF9D34172}" type="pres">
      <dgm:prSet presAssocID="{FDE03C0F-D32A-4EBD-9B32-B5FAAC050E62}" presName="titleText2" presStyleLbl="fgAcc1" presStyleIdx="2" presStyleCnt="7">
        <dgm:presLayoutVars>
          <dgm:chMax val="0"/>
          <dgm:chPref val="0"/>
        </dgm:presLayoutVars>
      </dgm:prSet>
      <dgm:spPr/>
    </dgm:pt>
    <dgm:pt modelId="{ACD36BCA-F64E-4982-821A-9E700C4C4DF2}" type="pres">
      <dgm:prSet presAssocID="{FDE03C0F-D32A-4EBD-9B32-B5FAAC050E62}" presName="rootConnector" presStyleLbl="node2" presStyleIdx="0" presStyleCnt="0"/>
      <dgm:spPr/>
    </dgm:pt>
    <dgm:pt modelId="{819AA052-EDBA-44CF-B6E8-004E507B7BE8}" type="pres">
      <dgm:prSet presAssocID="{FDE03C0F-D32A-4EBD-9B32-B5FAAC050E62}" presName="hierChild4" presStyleCnt="0"/>
      <dgm:spPr/>
    </dgm:pt>
    <dgm:pt modelId="{54A53003-2896-4D9F-8130-108097957BFA}" type="pres">
      <dgm:prSet presAssocID="{FDE03C0F-D32A-4EBD-9B32-B5FAAC050E62}" presName="hierChild5" presStyleCnt="0"/>
      <dgm:spPr/>
    </dgm:pt>
    <dgm:pt modelId="{3BCE3A44-99B4-4619-9428-B3F92A9CB0FA}" type="pres">
      <dgm:prSet presAssocID="{F3B2CF41-77A8-4EF0-8253-A4914BEB806A}" presName="Name37" presStyleLbl="parChTrans1D2" presStyleIdx="3" presStyleCnt="7"/>
      <dgm:spPr/>
    </dgm:pt>
    <dgm:pt modelId="{FB861E3F-946B-4CA0-9C4C-001116343306}" type="pres">
      <dgm:prSet presAssocID="{3C2893E9-A0A8-4052-A1EC-CF3C461E3A39}" presName="hierRoot2" presStyleCnt="0">
        <dgm:presLayoutVars>
          <dgm:hierBranch val="init"/>
        </dgm:presLayoutVars>
      </dgm:prSet>
      <dgm:spPr/>
    </dgm:pt>
    <dgm:pt modelId="{FEAA25FC-8919-4E25-A904-CDB365CEECB3}" type="pres">
      <dgm:prSet presAssocID="{3C2893E9-A0A8-4052-A1EC-CF3C461E3A39}" presName="rootComposite" presStyleCnt="0"/>
      <dgm:spPr/>
    </dgm:pt>
    <dgm:pt modelId="{8A440E06-A13A-4CCD-82DE-1C7B95E03764}" type="pres">
      <dgm:prSet presAssocID="{3C2893E9-A0A8-4052-A1EC-CF3C461E3A39}" presName="rootText" presStyleLbl="node1" presStyleIdx="3" presStyleCnt="7">
        <dgm:presLayoutVars>
          <dgm:chMax/>
          <dgm:chPref val="3"/>
        </dgm:presLayoutVars>
      </dgm:prSet>
      <dgm:spPr/>
    </dgm:pt>
    <dgm:pt modelId="{E59E7B02-A08D-45AF-9432-4B2962CC0F91}" type="pres">
      <dgm:prSet presAssocID="{3C2893E9-A0A8-4052-A1EC-CF3C461E3A39}" presName="titleText2" presStyleLbl="fgAcc1" presStyleIdx="3" presStyleCnt="7">
        <dgm:presLayoutVars>
          <dgm:chMax val="0"/>
          <dgm:chPref val="0"/>
        </dgm:presLayoutVars>
      </dgm:prSet>
      <dgm:spPr/>
    </dgm:pt>
    <dgm:pt modelId="{1D9CB627-3BF5-4A6F-998D-A5F57354C282}" type="pres">
      <dgm:prSet presAssocID="{3C2893E9-A0A8-4052-A1EC-CF3C461E3A39}" presName="rootConnector" presStyleLbl="node2" presStyleIdx="0" presStyleCnt="0"/>
      <dgm:spPr/>
    </dgm:pt>
    <dgm:pt modelId="{DA1CD535-E6BF-4B18-B3A5-40993F10681F}" type="pres">
      <dgm:prSet presAssocID="{3C2893E9-A0A8-4052-A1EC-CF3C461E3A39}" presName="hierChild4" presStyleCnt="0"/>
      <dgm:spPr/>
    </dgm:pt>
    <dgm:pt modelId="{FD3108A0-336E-49C6-9637-FE3F160331F0}" type="pres">
      <dgm:prSet presAssocID="{3C2893E9-A0A8-4052-A1EC-CF3C461E3A39}" presName="hierChild5" presStyleCnt="0"/>
      <dgm:spPr/>
    </dgm:pt>
    <dgm:pt modelId="{FA7E54BC-78CC-4176-ABF9-ACAEF32BD49D}" type="pres">
      <dgm:prSet presAssocID="{2940E0A3-DF80-4794-A2F1-FA35DC24C856}" presName="Name37" presStyleLbl="parChTrans1D2" presStyleIdx="4" presStyleCnt="7"/>
      <dgm:spPr/>
    </dgm:pt>
    <dgm:pt modelId="{4D9517E8-9EAD-452D-8B6F-E93C8EDEF016}" type="pres">
      <dgm:prSet presAssocID="{5639D165-2158-4CA8-9D0A-678F01D2A7D4}" presName="hierRoot2" presStyleCnt="0">
        <dgm:presLayoutVars>
          <dgm:hierBranch val="init"/>
        </dgm:presLayoutVars>
      </dgm:prSet>
      <dgm:spPr/>
    </dgm:pt>
    <dgm:pt modelId="{E7E91CDF-B83D-44A8-8BE2-E646027B15B3}" type="pres">
      <dgm:prSet presAssocID="{5639D165-2158-4CA8-9D0A-678F01D2A7D4}" presName="rootComposite" presStyleCnt="0"/>
      <dgm:spPr/>
    </dgm:pt>
    <dgm:pt modelId="{8C607EF5-FEAB-4BE5-B9B9-B833E9638EE7}" type="pres">
      <dgm:prSet presAssocID="{5639D165-2158-4CA8-9D0A-678F01D2A7D4}" presName="rootText" presStyleLbl="node1" presStyleIdx="4" presStyleCnt="7">
        <dgm:presLayoutVars>
          <dgm:chMax/>
          <dgm:chPref val="3"/>
        </dgm:presLayoutVars>
      </dgm:prSet>
      <dgm:spPr/>
    </dgm:pt>
    <dgm:pt modelId="{DAD1B376-E403-4612-BED9-06A07A019134}" type="pres">
      <dgm:prSet presAssocID="{5639D165-2158-4CA8-9D0A-678F01D2A7D4}" presName="titleText2" presStyleLbl="fgAcc1" presStyleIdx="4" presStyleCnt="7">
        <dgm:presLayoutVars>
          <dgm:chMax val="0"/>
          <dgm:chPref val="0"/>
        </dgm:presLayoutVars>
      </dgm:prSet>
      <dgm:spPr/>
    </dgm:pt>
    <dgm:pt modelId="{F8C7120A-C97F-4586-89A3-F1E7B2B50BBC}" type="pres">
      <dgm:prSet presAssocID="{5639D165-2158-4CA8-9D0A-678F01D2A7D4}" presName="rootConnector" presStyleLbl="node2" presStyleIdx="0" presStyleCnt="0"/>
      <dgm:spPr/>
    </dgm:pt>
    <dgm:pt modelId="{A17DFA31-C84B-4305-BA6C-0F8C286DDC8D}" type="pres">
      <dgm:prSet presAssocID="{5639D165-2158-4CA8-9D0A-678F01D2A7D4}" presName="hierChild4" presStyleCnt="0"/>
      <dgm:spPr/>
    </dgm:pt>
    <dgm:pt modelId="{609B30D4-C7ED-4887-8C90-45A5E356225C}" type="pres">
      <dgm:prSet presAssocID="{5639D165-2158-4CA8-9D0A-678F01D2A7D4}" presName="hierChild5" presStyleCnt="0"/>
      <dgm:spPr/>
    </dgm:pt>
    <dgm:pt modelId="{4DBF524B-2A46-436E-8096-72082CABD941}" type="pres">
      <dgm:prSet presAssocID="{56E3EE9D-DDFC-4232-8F57-16DAC24FA029}" presName="Name37" presStyleLbl="parChTrans1D2" presStyleIdx="5" presStyleCnt="7"/>
      <dgm:spPr/>
    </dgm:pt>
    <dgm:pt modelId="{E35E6131-45F0-459D-BA88-57C829F11E59}" type="pres">
      <dgm:prSet presAssocID="{347238D4-C39C-4DAC-8758-1B299FE980BE}" presName="hierRoot2" presStyleCnt="0">
        <dgm:presLayoutVars>
          <dgm:hierBranch val="init"/>
        </dgm:presLayoutVars>
      </dgm:prSet>
      <dgm:spPr/>
    </dgm:pt>
    <dgm:pt modelId="{759DCAFE-3EB4-478B-ACBF-754D161B7253}" type="pres">
      <dgm:prSet presAssocID="{347238D4-C39C-4DAC-8758-1B299FE980BE}" presName="rootComposite" presStyleCnt="0"/>
      <dgm:spPr/>
    </dgm:pt>
    <dgm:pt modelId="{24360B02-4A0A-4895-B801-E2607F945960}" type="pres">
      <dgm:prSet presAssocID="{347238D4-C39C-4DAC-8758-1B299FE980BE}" presName="rootText" presStyleLbl="node1" presStyleIdx="5" presStyleCnt="7" custScaleX="121765">
        <dgm:presLayoutVars>
          <dgm:chMax/>
          <dgm:chPref val="3"/>
        </dgm:presLayoutVars>
      </dgm:prSet>
      <dgm:spPr/>
    </dgm:pt>
    <dgm:pt modelId="{4BE657A1-1F14-4C4F-ACF5-DB86E1F173A9}" type="pres">
      <dgm:prSet presAssocID="{347238D4-C39C-4DAC-8758-1B299FE980BE}" presName="titleText2" presStyleLbl="fgAcc1" presStyleIdx="5" presStyleCnt="7">
        <dgm:presLayoutVars>
          <dgm:chMax val="0"/>
          <dgm:chPref val="0"/>
        </dgm:presLayoutVars>
      </dgm:prSet>
      <dgm:spPr/>
    </dgm:pt>
    <dgm:pt modelId="{A4CD7804-B0EA-4AF4-AC9E-6010A58FE0C4}" type="pres">
      <dgm:prSet presAssocID="{347238D4-C39C-4DAC-8758-1B299FE980BE}" presName="rootConnector" presStyleLbl="node2" presStyleIdx="0" presStyleCnt="0"/>
      <dgm:spPr/>
    </dgm:pt>
    <dgm:pt modelId="{18716B6C-3A39-44B0-BF5D-743FF8EDD720}" type="pres">
      <dgm:prSet presAssocID="{347238D4-C39C-4DAC-8758-1B299FE980BE}" presName="hierChild4" presStyleCnt="0"/>
      <dgm:spPr/>
    </dgm:pt>
    <dgm:pt modelId="{368230D0-4800-405A-B489-46C04F8B4A1A}" type="pres">
      <dgm:prSet presAssocID="{347238D4-C39C-4DAC-8758-1B299FE980BE}" presName="hierChild5" presStyleCnt="0"/>
      <dgm:spPr/>
    </dgm:pt>
    <dgm:pt modelId="{976C495E-32CE-4F25-ADE0-5E86163ABA38}" type="pres">
      <dgm:prSet presAssocID="{955A6C81-3774-4B19-AA12-9AFB145D891F}" presName="Name37" presStyleLbl="parChTrans1D2" presStyleIdx="6" presStyleCnt="7"/>
      <dgm:spPr/>
    </dgm:pt>
    <dgm:pt modelId="{C886BA0E-417C-47A2-9FDC-757594AA5E00}" type="pres">
      <dgm:prSet presAssocID="{3F0F928C-9FD4-4381-9298-EAC5C658C6CC}" presName="hierRoot2" presStyleCnt="0">
        <dgm:presLayoutVars>
          <dgm:hierBranch val="init"/>
        </dgm:presLayoutVars>
      </dgm:prSet>
      <dgm:spPr/>
    </dgm:pt>
    <dgm:pt modelId="{229CAB51-C065-431C-9883-0054444C6C33}" type="pres">
      <dgm:prSet presAssocID="{3F0F928C-9FD4-4381-9298-EAC5C658C6CC}" presName="rootComposite" presStyleCnt="0"/>
      <dgm:spPr/>
    </dgm:pt>
    <dgm:pt modelId="{C95BF9A5-77B6-427E-A2C4-CC7EB658E0E3}" type="pres">
      <dgm:prSet presAssocID="{3F0F928C-9FD4-4381-9298-EAC5C658C6CC}" presName="rootText" presStyleLbl="node1" presStyleIdx="6" presStyleCnt="7">
        <dgm:presLayoutVars>
          <dgm:chMax/>
          <dgm:chPref val="3"/>
        </dgm:presLayoutVars>
      </dgm:prSet>
      <dgm:spPr/>
    </dgm:pt>
    <dgm:pt modelId="{685985FE-C761-4558-8B87-DFC615903098}" type="pres">
      <dgm:prSet presAssocID="{3F0F928C-9FD4-4381-9298-EAC5C658C6CC}" presName="titleText2" presStyleLbl="fgAcc1" presStyleIdx="6" presStyleCnt="7">
        <dgm:presLayoutVars>
          <dgm:chMax val="0"/>
          <dgm:chPref val="0"/>
        </dgm:presLayoutVars>
      </dgm:prSet>
      <dgm:spPr/>
    </dgm:pt>
    <dgm:pt modelId="{F63A8805-5621-4B80-BE01-A1F1640C156A}" type="pres">
      <dgm:prSet presAssocID="{3F0F928C-9FD4-4381-9298-EAC5C658C6CC}" presName="rootConnector" presStyleLbl="node2" presStyleIdx="0" presStyleCnt="0"/>
      <dgm:spPr/>
    </dgm:pt>
    <dgm:pt modelId="{EE64B8E1-770F-4F3F-8339-213352FB1A7B}" type="pres">
      <dgm:prSet presAssocID="{3F0F928C-9FD4-4381-9298-EAC5C658C6CC}" presName="hierChild4" presStyleCnt="0"/>
      <dgm:spPr/>
    </dgm:pt>
    <dgm:pt modelId="{029E4BC0-B92C-4060-BDB6-D39AF3830245}" type="pres">
      <dgm:prSet presAssocID="{3F0F928C-9FD4-4381-9298-EAC5C658C6CC}" presName="hierChild5" presStyleCnt="0"/>
      <dgm:spPr/>
    </dgm:pt>
    <dgm:pt modelId="{CA644E9C-5660-4D8C-988B-1A7D09724330}" type="pres">
      <dgm:prSet presAssocID="{5C92A51A-0DA2-4AF1-AA7F-385C49238B7C}" presName="hierChild3" presStyleCnt="0"/>
      <dgm:spPr/>
    </dgm:pt>
  </dgm:ptLst>
  <dgm:cxnLst>
    <dgm:cxn modelId="{ED5EFF04-F3DF-459D-A96A-1FDA9E502F88}" type="presOf" srcId="{BDEA5840-524F-4626-BE9D-BFABDA19D631}" destId="{940A1A54-6C54-4FCA-BF14-86E91FB57E6C}" srcOrd="1" destOrd="0" presId="urn:microsoft.com/office/officeart/2008/layout/NameandTitleOrganizationalChart"/>
    <dgm:cxn modelId="{ADF3580C-CADF-4CB0-9EEB-BA68B569AA19}" type="presOf" srcId="{091DD6FA-3348-4815-AD8C-06C96E0DF319}" destId="{30D79892-DDEC-4A99-95E3-0EB41D4C0787}" srcOrd="0" destOrd="0" presId="urn:microsoft.com/office/officeart/2008/layout/NameandTitleOrganizationalChart"/>
    <dgm:cxn modelId="{0DFDDB14-E26C-41CB-834B-68F891B50FC8}" srcId="{5C92A51A-0DA2-4AF1-AA7F-385C49238B7C}" destId="{FDE03C0F-D32A-4EBD-9B32-B5FAAC050E62}" srcOrd="2" destOrd="0" parTransId="{091DD6FA-3348-4815-AD8C-06C96E0DF319}" sibTransId="{C03C8C4E-6D98-4040-B9FE-4E2F53F0E0CB}"/>
    <dgm:cxn modelId="{B481001C-348E-40B0-A578-A6B52503001D}" type="presOf" srcId="{FDE03C0F-D32A-4EBD-9B32-B5FAAC050E62}" destId="{BB3E3298-ADFE-4A00-A2F4-3DAB1277A58C}" srcOrd="0" destOrd="0" presId="urn:microsoft.com/office/officeart/2008/layout/NameandTitleOrganizationalChart"/>
    <dgm:cxn modelId="{493CAE1F-01D8-4387-8B06-2774A5339328}" type="presOf" srcId="{C03C8C4E-6D98-4040-B9FE-4E2F53F0E0CB}" destId="{7877CFA8-2868-46A9-B67A-23FBF9D34172}" srcOrd="0" destOrd="0" presId="urn:microsoft.com/office/officeart/2008/layout/NameandTitleOrganizationalChart"/>
    <dgm:cxn modelId="{2259E820-0249-4867-9507-F8D4B24676A5}" srcId="{5C92A51A-0DA2-4AF1-AA7F-385C49238B7C}" destId="{BDEA5840-524F-4626-BE9D-BFABDA19D631}" srcOrd="1" destOrd="0" parTransId="{E4864AA0-6B80-4011-985B-A60D8EAA07BC}" sibTransId="{52F6046C-129F-475A-A4DB-83731B00C4D9}"/>
    <dgm:cxn modelId="{69E26621-BFD4-47F2-B220-15C6D8A59EF1}" type="presOf" srcId="{9AAB0277-20FA-4E84-A09A-B37E4E5DC447}" destId="{5F108999-E792-4AD7-8FCA-0C5C041C3A3E}" srcOrd="0" destOrd="0" presId="urn:microsoft.com/office/officeart/2008/layout/NameandTitleOrganizationalChart"/>
    <dgm:cxn modelId="{F8CCC421-68D5-454B-A8F1-FB45B1FD3372}" srcId="{FF43C737-2F89-406F-8086-8BEB47A9B390}" destId="{5C92A51A-0DA2-4AF1-AA7F-385C49238B7C}" srcOrd="0" destOrd="0" parTransId="{A97E14F3-5D7D-4A40-AB66-0F5FD3943D57}" sibTransId="{6C8ABA30-C415-4566-BCDE-760BC003893A}"/>
    <dgm:cxn modelId="{FDCD4E22-5521-4393-861C-8CBE8E99169D}" type="presOf" srcId="{98A95B1E-4923-465E-83EC-95A25BBE2A15}" destId="{DAD1B376-E403-4612-BED9-06A07A019134}" srcOrd="0" destOrd="0" presId="urn:microsoft.com/office/officeart/2008/layout/NameandTitleOrganizationalChart"/>
    <dgm:cxn modelId="{E10B4B26-7449-4C9D-8C5C-28B4EE2DBC4F}" srcId="{5C92A51A-0DA2-4AF1-AA7F-385C49238B7C}" destId="{3F0F928C-9FD4-4381-9298-EAC5C658C6CC}" srcOrd="6" destOrd="0" parTransId="{955A6C81-3774-4B19-AA12-9AFB145D891F}" sibTransId="{25AECADC-BF76-4772-92DD-0814A7AD5C56}"/>
    <dgm:cxn modelId="{3D3AA02B-A80E-48F0-8C2D-5481A01AA3FB}" type="presOf" srcId="{5639D165-2158-4CA8-9D0A-678F01D2A7D4}" destId="{8C607EF5-FEAB-4BE5-B9B9-B833E9638EE7}" srcOrd="0" destOrd="0" presId="urn:microsoft.com/office/officeart/2008/layout/NameandTitleOrganizationalChart"/>
    <dgm:cxn modelId="{C99EF82B-A097-4FFE-B6D7-ED85FA6105D0}" type="presOf" srcId="{BDEA5840-524F-4626-BE9D-BFABDA19D631}" destId="{0B85B4E6-88B3-4644-B911-056F422DF549}" srcOrd="0" destOrd="0" presId="urn:microsoft.com/office/officeart/2008/layout/NameandTitleOrganizationalChart"/>
    <dgm:cxn modelId="{9E0DBD2D-92A7-4AFE-8055-97710DA361F2}" type="presOf" srcId="{347238D4-C39C-4DAC-8758-1B299FE980BE}" destId="{24360B02-4A0A-4895-B801-E2607F945960}" srcOrd="0" destOrd="0" presId="urn:microsoft.com/office/officeart/2008/layout/NameandTitleOrganizationalChart"/>
    <dgm:cxn modelId="{F132DE2D-8EDD-47E3-A6EE-4CB88E7FC57D}" type="presOf" srcId="{FDE03C0F-D32A-4EBD-9B32-B5FAAC050E62}" destId="{ACD36BCA-F64E-4982-821A-9E700C4C4DF2}" srcOrd="1" destOrd="0" presId="urn:microsoft.com/office/officeart/2008/layout/NameandTitleOrganizationalChart"/>
    <dgm:cxn modelId="{FB21132E-FFBF-478A-AC9C-F1E463589024}" srcId="{5C92A51A-0DA2-4AF1-AA7F-385C49238B7C}" destId="{9AAB0277-20FA-4E84-A09A-B37E4E5DC447}" srcOrd="0" destOrd="0" parTransId="{C4875F60-DA5E-4D8B-A101-559550287B02}" sibTransId="{4D888F52-CCCA-49B4-BF9F-BD6F3500503A}"/>
    <dgm:cxn modelId="{3496D030-8C0E-4CDA-9947-36B99CAABFCC}" type="presOf" srcId="{25AECADC-BF76-4772-92DD-0814A7AD5C56}" destId="{685985FE-C761-4558-8B87-DFC615903098}" srcOrd="0" destOrd="0" presId="urn:microsoft.com/office/officeart/2008/layout/NameandTitleOrganizationalChart"/>
    <dgm:cxn modelId="{C5991831-D2B2-4658-AB0A-93C28BC211E9}" type="presOf" srcId="{3F0F928C-9FD4-4381-9298-EAC5C658C6CC}" destId="{C95BF9A5-77B6-427E-A2C4-CC7EB658E0E3}" srcOrd="0" destOrd="0" presId="urn:microsoft.com/office/officeart/2008/layout/NameandTitleOrganizationalChart"/>
    <dgm:cxn modelId="{2ABA6D62-65BB-43D5-84D3-0FAEE786704E}" type="presOf" srcId="{5639D165-2158-4CA8-9D0A-678F01D2A7D4}" destId="{F8C7120A-C97F-4586-89A3-F1E7B2B50BBC}" srcOrd="1" destOrd="0" presId="urn:microsoft.com/office/officeart/2008/layout/NameandTitleOrganizationalChart"/>
    <dgm:cxn modelId="{E119476C-95D8-4270-A75E-8DDCEC84BF38}" type="presOf" srcId="{5C92A51A-0DA2-4AF1-AA7F-385C49238B7C}" destId="{EC1858E5-8A38-4AE5-8CE8-3C380762CD02}" srcOrd="0" destOrd="0" presId="urn:microsoft.com/office/officeart/2008/layout/NameandTitleOrganizationalChart"/>
    <dgm:cxn modelId="{7D93346F-9A2B-4B60-9FEC-29C14E1706A1}" type="presOf" srcId="{3F0F928C-9FD4-4381-9298-EAC5C658C6CC}" destId="{F63A8805-5621-4B80-BE01-A1F1640C156A}" srcOrd="1" destOrd="0" presId="urn:microsoft.com/office/officeart/2008/layout/NameandTitleOrganizationalChart"/>
    <dgm:cxn modelId="{CDDE716F-224C-41EE-82F4-E317909EC736}" type="presOf" srcId="{E4864AA0-6B80-4011-985B-A60D8EAA07BC}" destId="{7CC2F2A4-931C-40CF-A8B8-7B594F8806CB}" srcOrd="0" destOrd="0" presId="urn:microsoft.com/office/officeart/2008/layout/NameandTitleOrganizationalChart"/>
    <dgm:cxn modelId="{2C159E4F-83BD-40CA-B55D-E22A667FCE6E}" srcId="{5C92A51A-0DA2-4AF1-AA7F-385C49238B7C}" destId="{347238D4-C39C-4DAC-8758-1B299FE980BE}" srcOrd="5" destOrd="0" parTransId="{56E3EE9D-DDFC-4232-8F57-16DAC24FA029}" sibTransId="{8EE78A20-FDBE-49C1-95D0-F21495C111A0}"/>
    <dgm:cxn modelId="{0F2B4A70-1821-4D5C-9475-A889737FDA75}" type="presOf" srcId="{56E3EE9D-DDFC-4232-8F57-16DAC24FA029}" destId="{4DBF524B-2A46-436E-8096-72082CABD941}" srcOrd="0" destOrd="0" presId="urn:microsoft.com/office/officeart/2008/layout/NameandTitleOrganizationalChart"/>
    <dgm:cxn modelId="{183C0873-4945-48A1-9822-7578BB30273B}" type="presOf" srcId="{9AAB0277-20FA-4E84-A09A-B37E4E5DC447}" destId="{52595588-0C89-4C59-A12F-2CDB7A6C25A8}" srcOrd="1" destOrd="0" presId="urn:microsoft.com/office/officeart/2008/layout/NameandTitleOrganizationalChart"/>
    <dgm:cxn modelId="{FC590579-D50D-48E4-A65D-3011E232383C}" type="presOf" srcId="{746652E4-7754-41AC-B8CA-B820C029CC6B}" destId="{E59E7B02-A08D-45AF-9432-4B2962CC0F91}" srcOrd="0" destOrd="0" presId="urn:microsoft.com/office/officeart/2008/layout/NameandTitleOrganizationalChart"/>
    <dgm:cxn modelId="{3429AD7C-3E9B-4DA4-9834-A7A4F0EA1559}" type="presOf" srcId="{8EE78A20-FDBE-49C1-95D0-F21495C111A0}" destId="{4BE657A1-1F14-4C4F-ACF5-DB86E1F173A9}" srcOrd="0" destOrd="0" presId="urn:microsoft.com/office/officeart/2008/layout/NameandTitleOrganizationalChart"/>
    <dgm:cxn modelId="{FF32F985-7BB5-485E-B7D3-56434EEBAFA1}" srcId="{5C92A51A-0DA2-4AF1-AA7F-385C49238B7C}" destId="{3C2893E9-A0A8-4052-A1EC-CF3C461E3A39}" srcOrd="3" destOrd="0" parTransId="{F3B2CF41-77A8-4EF0-8253-A4914BEB806A}" sibTransId="{746652E4-7754-41AC-B8CA-B820C029CC6B}"/>
    <dgm:cxn modelId="{F9527B93-219E-4F60-94F3-A7CFCED57D89}" srcId="{5C92A51A-0DA2-4AF1-AA7F-385C49238B7C}" destId="{5639D165-2158-4CA8-9D0A-678F01D2A7D4}" srcOrd="4" destOrd="0" parTransId="{2940E0A3-DF80-4794-A2F1-FA35DC24C856}" sibTransId="{98A95B1E-4923-465E-83EC-95A25BBE2A15}"/>
    <dgm:cxn modelId="{BA7ABB9A-1199-4D3A-8DB5-A6654DB79C94}" type="presOf" srcId="{52F6046C-129F-475A-A4DB-83731B00C4D9}" destId="{EBA94B75-EF93-4C2B-9202-42BAC1A323D2}" srcOrd="0" destOrd="0" presId="urn:microsoft.com/office/officeart/2008/layout/NameandTitleOrganizationalChart"/>
    <dgm:cxn modelId="{3FD107AD-C992-4AF2-9EA4-FB6AC17234A2}" type="presOf" srcId="{2940E0A3-DF80-4794-A2F1-FA35DC24C856}" destId="{FA7E54BC-78CC-4176-ABF9-ACAEF32BD49D}" srcOrd="0" destOrd="0" presId="urn:microsoft.com/office/officeart/2008/layout/NameandTitleOrganizationalChart"/>
    <dgm:cxn modelId="{E44A1DAD-A519-40BF-8AD9-E4ED497FDD21}" type="presOf" srcId="{FF43C737-2F89-406F-8086-8BEB47A9B390}" destId="{47EFE498-A701-4CE3-BD69-ABC7A6F6335A}" srcOrd="0" destOrd="0" presId="urn:microsoft.com/office/officeart/2008/layout/NameandTitleOrganizationalChart"/>
    <dgm:cxn modelId="{2497D1AD-925E-4FF1-855F-FB28F45AF4B4}" type="presOf" srcId="{3C2893E9-A0A8-4052-A1EC-CF3C461E3A39}" destId="{1D9CB627-3BF5-4A6F-998D-A5F57354C282}" srcOrd="1" destOrd="0" presId="urn:microsoft.com/office/officeart/2008/layout/NameandTitleOrganizationalChart"/>
    <dgm:cxn modelId="{55F78ABC-A9A3-4996-AB61-95766604EC46}" type="presOf" srcId="{6C8ABA30-C415-4566-BCDE-760BC003893A}" destId="{4B6FF963-F539-4656-9477-424A10AA8D93}" srcOrd="0" destOrd="0" presId="urn:microsoft.com/office/officeart/2008/layout/NameandTitleOrganizationalChart"/>
    <dgm:cxn modelId="{B1548EBF-F497-4AA7-B113-C69C419CCDB1}" type="presOf" srcId="{347238D4-C39C-4DAC-8758-1B299FE980BE}" destId="{A4CD7804-B0EA-4AF4-AC9E-6010A58FE0C4}" srcOrd="1" destOrd="0" presId="urn:microsoft.com/office/officeart/2008/layout/NameandTitleOrganizationalChart"/>
    <dgm:cxn modelId="{027588CB-C7C6-40D1-8B02-32880EC8ADC7}" type="presOf" srcId="{C4875F60-DA5E-4D8B-A101-559550287B02}" destId="{BE9B8CF8-5829-428D-8DC2-CA2DEFC4887C}" srcOrd="0" destOrd="0" presId="urn:microsoft.com/office/officeart/2008/layout/NameandTitleOrganizationalChart"/>
    <dgm:cxn modelId="{5A6051CC-B9B8-4B68-9A49-1AD29792CE29}" type="presOf" srcId="{955A6C81-3774-4B19-AA12-9AFB145D891F}" destId="{976C495E-32CE-4F25-ADE0-5E86163ABA38}" srcOrd="0" destOrd="0" presId="urn:microsoft.com/office/officeart/2008/layout/NameandTitleOrganizationalChart"/>
    <dgm:cxn modelId="{323ED4D9-ECC1-422C-AFF1-A03E2F018AF4}" type="presOf" srcId="{3C2893E9-A0A8-4052-A1EC-CF3C461E3A39}" destId="{8A440E06-A13A-4CCD-82DE-1C7B95E03764}" srcOrd="0" destOrd="0" presId="urn:microsoft.com/office/officeart/2008/layout/NameandTitleOrganizationalChart"/>
    <dgm:cxn modelId="{8A8D66E2-9A12-4C04-BA28-B3C8029340AD}" type="presOf" srcId="{4D888F52-CCCA-49B4-BF9F-BD6F3500503A}" destId="{327E26D8-9055-4785-AD84-A9F33ADF8DC2}" srcOrd="0" destOrd="0" presId="urn:microsoft.com/office/officeart/2008/layout/NameandTitleOrganizationalChart"/>
    <dgm:cxn modelId="{34BE7EE4-939B-402F-8199-E1D7C4E96292}" type="presOf" srcId="{F3B2CF41-77A8-4EF0-8253-A4914BEB806A}" destId="{3BCE3A44-99B4-4619-9428-B3F92A9CB0FA}" srcOrd="0" destOrd="0" presId="urn:microsoft.com/office/officeart/2008/layout/NameandTitleOrganizationalChart"/>
    <dgm:cxn modelId="{963E37FB-2B59-44ED-BE4D-284FA4A46BEE}" type="presOf" srcId="{5C92A51A-0DA2-4AF1-AA7F-385C49238B7C}" destId="{D039D5C0-7995-42FF-B6B0-9C3382B3CE3D}" srcOrd="1" destOrd="0" presId="urn:microsoft.com/office/officeart/2008/layout/NameandTitleOrganizationalChart"/>
    <dgm:cxn modelId="{91B09CB5-2D71-42D8-AD45-133760C72FB4}" type="presParOf" srcId="{47EFE498-A701-4CE3-BD69-ABC7A6F6335A}" destId="{7A3CEA9F-B4BC-4530-8499-BAD71D191638}" srcOrd="0" destOrd="0" presId="urn:microsoft.com/office/officeart/2008/layout/NameandTitleOrganizationalChart"/>
    <dgm:cxn modelId="{95B3A52A-CECD-40C9-84FF-4DC12D8A6E77}" type="presParOf" srcId="{7A3CEA9F-B4BC-4530-8499-BAD71D191638}" destId="{377C9CBB-9417-4B24-BE38-8520335C198F}" srcOrd="0" destOrd="0" presId="urn:microsoft.com/office/officeart/2008/layout/NameandTitleOrganizationalChart"/>
    <dgm:cxn modelId="{6019C054-1FE9-43BE-8646-D274FD19DE98}" type="presParOf" srcId="{377C9CBB-9417-4B24-BE38-8520335C198F}" destId="{EC1858E5-8A38-4AE5-8CE8-3C380762CD02}" srcOrd="0" destOrd="0" presId="urn:microsoft.com/office/officeart/2008/layout/NameandTitleOrganizationalChart"/>
    <dgm:cxn modelId="{1D6C31F9-7F67-41F9-815F-31E347E88F58}" type="presParOf" srcId="{377C9CBB-9417-4B24-BE38-8520335C198F}" destId="{4B6FF963-F539-4656-9477-424A10AA8D93}" srcOrd="1" destOrd="0" presId="urn:microsoft.com/office/officeart/2008/layout/NameandTitleOrganizationalChart"/>
    <dgm:cxn modelId="{9C4ECE18-E6A1-46AD-9F82-81827EBFF66C}" type="presParOf" srcId="{377C9CBB-9417-4B24-BE38-8520335C198F}" destId="{D039D5C0-7995-42FF-B6B0-9C3382B3CE3D}" srcOrd="2" destOrd="0" presId="urn:microsoft.com/office/officeart/2008/layout/NameandTitleOrganizationalChart"/>
    <dgm:cxn modelId="{9326441E-D7A2-4994-97AC-EBD4D6DC3415}" type="presParOf" srcId="{7A3CEA9F-B4BC-4530-8499-BAD71D191638}" destId="{9715EF84-F8F8-4724-A917-0738CA71C1D2}" srcOrd="1" destOrd="0" presId="urn:microsoft.com/office/officeart/2008/layout/NameandTitleOrganizationalChart"/>
    <dgm:cxn modelId="{C899755C-F261-40E3-BD6A-C66B186402D6}" type="presParOf" srcId="{9715EF84-F8F8-4724-A917-0738CA71C1D2}" destId="{BE9B8CF8-5829-428D-8DC2-CA2DEFC4887C}" srcOrd="0" destOrd="0" presId="urn:microsoft.com/office/officeart/2008/layout/NameandTitleOrganizationalChart"/>
    <dgm:cxn modelId="{E77D17BF-B9A8-41A8-863E-926DBAEC8B84}" type="presParOf" srcId="{9715EF84-F8F8-4724-A917-0738CA71C1D2}" destId="{9330D7EC-E299-4C84-B21B-BA1A66ECC8B9}" srcOrd="1" destOrd="0" presId="urn:microsoft.com/office/officeart/2008/layout/NameandTitleOrganizationalChart"/>
    <dgm:cxn modelId="{670E3392-35B5-43C3-8F01-05EA923BE488}" type="presParOf" srcId="{9330D7EC-E299-4C84-B21B-BA1A66ECC8B9}" destId="{D063F18A-AE8D-41A8-8BCF-21795B61AD24}" srcOrd="0" destOrd="0" presId="urn:microsoft.com/office/officeart/2008/layout/NameandTitleOrganizationalChart"/>
    <dgm:cxn modelId="{D8C86E8F-E1DB-4D37-8563-00B60CE378C3}" type="presParOf" srcId="{D063F18A-AE8D-41A8-8BCF-21795B61AD24}" destId="{5F108999-E792-4AD7-8FCA-0C5C041C3A3E}" srcOrd="0" destOrd="0" presId="urn:microsoft.com/office/officeart/2008/layout/NameandTitleOrganizationalChart"/>
    <dgm:cxn modelId="{D2C23272-FF04-4F48-B18F-2078817B0261}" type="presParOf" srcId="{D063F18A-AE8D-41A8-8BCF-21795B61AD24}" destId="{327E26D8-9055-4785-AD84-A9F33ADF8DC2}" srcOrd="1" destOrd="0" presId="urn:microsoft.com/office/officeart/2008/layout/NameandTitleOrganizationalChart"/>
    <dgm:cxn modelId="{849CAE21-060F-49FD-B999-B1F6634C4F80}" type="presParOf" srcId="{D063F18A-AE8D-41A8-8BCF-21795B61AD24}" destId="{52595588-0C89-4C59-A12F-2CDB7A6C25A8}" srcOrd="2" destOrd="0" presId="urn:microsoft.com/office/officeart/2008/layout/NameandTitleOrganizationalChart"/>
    <dgm:cxn modelId="{326A415F-66BD-464C-A0D6-EC16377B0ECD}" type="presParOf" srcId="{9330D7EC-E299-4C84-B21B-BA1A66ECC8B9}" destId="{3DD592CC-ED2A-4BFD-9A94-A2DD91E46B24}" srcOrd="1" destOrd="0" presId="urn:microsoft.com/office/officeart/2008/layout/NameandTitleOrganizationalChart"/>
    <dgm:cxn modelId="{BC2ECC5F-C165-4D63-A8A3-D79FDD6B1831}" type="presParOf" srcId="{9330D7EC-E299-4C84-B21B-BA1A66ECC8B9}" destId="{D932E8ED-119E-42EB-8001-3AD264763176}" srcOrd="2" destOrd="0" presId="urn:microsoft.com/office/officeart/2008/layout/NameandTitleOrganizationalChart"/>
    <dgm:cxn modelId="{F468F5C7-09AA-4F21-9270-8CCF8ACC1D9E}" type="presParOf" srcId="{9715EF84-F8F8-4724-A917-0738CA71C1D2}" destId="{7CC2F2A4-931C-40CF-A8B8-7B594F8806CB}" srcOrd="2" destOrd="0" presId="urn:microsoft.com/office/officeart/2008/layout/NameandTitleOrganizationalChart"/>
    <dgm:cxn modelId="{07D539BB-E3C6-4C62-8B71-A84CBA952B7E}" type="presParOf" srcId="{9715EF84-F8F8-4724-A917-0738CA71C1D2}" destId="{7FD9E10A-15C5-4E3A-BA0F-5DBA368B9771}" srcOrd="3" destOrd="0" presId="urn:microsoft.com/office/officeart/2008/layout/NameandTitleOrganizationalChart"/>
    <dgm:cxn modelId="{0E488C00-6D83-4D19-9672-791B761B3D8A}" type="presParOf" srcId="{7FD9E10A-15C5-4E3A-BA0F-5DBA368B9771}" destId="{719D9E0F-3434-4098-B740-4024B7026FE9}" srcOrd="0" destOrd="0" presId="urn:microsoft.com/office/officeart/2008/layout/NameandTitleOrganizationalChart"/>
    <dgm:cxn modelId="{CB49C829-A5CC-4622-ABCB-EFDDAD70583F}" type="presParOf" srcId="{719D9E0F-3434-4098-B740-4024B7026FE9}" destId="{0B85B4E6-88B3-4644-B911-056F422DF549}" srcOrd="0" destOrd="0" presId="urn:microsoft.com/office/officeart/2008/layout/NameandTitleOrganizationalChart"/>
    <dgm:cxn modelId="{E1D3B298-0433-49CC-AEED-02F327664F0E}" type="presParOf" srcId="{719D9E0F-3434-4098-B740-4024B7026FE9}" destId="{EBA94B75-EF93-4C2B-9202-42BAC1A323D2}" srcOrd="1" destOrd="0" presId="urn:microsoft.com/office/officeart/2008/layout/NameandTitleOrganizationalChart"/>
    <dgm:cxn modelId="{81C88CD6-AE8E-4AF4-AB83-2435D82A3FD2}" type="presParOf" srcId="{719D9E0F-3434-4098-B740-4024B7026FE9}" destId="{940A1A54-6C54-4FCA-BF14-86E91FB57E6C}" srcOrd="2" destOrd="0" presId="urn:microsoft.com/office/officeart/2008/layout/NameandTitleOrganizationalChart"/>
    <dgm:cxn modelId="{C00E01BD-A881-4685-BBEA-880EEE97AD8D}" type="presParOf" srcId="{7FD9E10A-15C5-4E3A-BA0F-5DBA368B9771}" destId="{C171D902-4908-44EC-99F3-403A5AB1F0E6}" srcOrd="1" destOrd="0" presId="urn:microsoft.com/office/officeart/2008/layout/NameandTitleOrganizationalChart"/>
    <dgm:cxn modelId="{E286023A-35D6-455B-B0BB-C566A2653320}" type="presParOf" srcId="{7FD9E10A-15C5-4E3A-BA0F-5DBA368B9771}" destId="{F6EA34A6-01DE-4821-990A-FE583552C81D}" srcOrd="2" destOrd="0" presId="urn:microsoft.com/office/officeart/2008/layout/NameandTitleOrganizationalChart"/>
    <dgm:cxn modelId="{44008BAE-51EC-4D78-9B2E-2F682E212E04}" type="presParOf" srcId="{9715EF84-F8F8-4724-A917-0738CA71C1D2}" destId="{30D79892-DDEC-4A99-95E3-0EB41D4C0787}" srcOrd="4" destOrd="0" presId="urn:microsoft.com/office/officeart/2008/layout/NameandTitleOrganizationalChart"/>
    <dgm:cxn modelId="{6AB311C0-2331-448A-924D-98E7991EB711}" type="presParOf" srcId="{9715EF84-F8F8-4724-A917-0738CA71C1D2}" destId="{197C87D1-F284-449C-BF27-544B4E5FDC70}" srcOrd="5" destOrd="0" presId="urn:microsoft.com/office/officeart/2008/layout/NameandTitleOrganizationalChart"/>
    <dgm:cxn modelId="{308B360B-EBA2-4AA2-9725-8161EA8F6389}" type="presParOf" srcId="{197C87D1-F284-449C-BF27-544B4E5FDC70}" destId="{1FB103E1-C783-496E-91F3-565B461774CC}" srcOrd="0" destOrd="0" presId="urn:microsoft.com/office/officeart/2008/layout/NameandTitleOrganizationalChart"/>
    <dgm:cxn modelId="{0D2F9CBD-43F3-41DA-85DF-5B88DDF09013}" type="presParOf" srcId="{1FB103E1-C783-496E-91F3-565B461774CC}" destId="{BB3E3298-ADFE-4A00-A2F4-3DAB1277A58C}" srcOrd="0" destOrd="0" presId="urn:microsoft.com/office/officeart/2008/layout/NameandTitleOrganizationalChart"/>
    <dgm:cxn modelId="{B50D9D82-17B2-4A85-98B8-0C2CC928FB68}" type="presParOf" srcId="{1FB103E1-C783-496E-91F3-565B461774CC}" destId="{7877CFA8-2868-46A9-B67A-23FBF9D34172}" srcOrd="1" destOrd="0" presId="urn:microsoft.com/office/officeart/2008/layout/NameandTitleOrganizationalChart"/>
    <dgm:cxn modelId="{92F6152B-721A-432D-BA7D-DD7E4B772F79}" type="presParOf" srcId="{1FB103E1-C783-496E-91F3-565B461774CC}" destId="{ACD36BCA-F64E-4982-821A-9E700C4C4DF2}" srcOrd="2" destOrd="0" presId="urn:microsoft.com/office/officeart/2008/layout/NameandTitleOrganizationalChart"/>
    <dgm:cxn modelId="{69ADF852-6348-4C5D-B509-54CD3EE90EE6}" type="presParOf" srcId="{197C87D1-F284-449C-BF27-544B4E5FDC70}" destId="{819AA052-EDBA-44CF-B6E8-004E507B7BE8}" srcOrd="1" destOrd="0" presId="urn:microsoft.com/office/officeart/2008/layout/NameandTitleOrganizationalChart"/>
    <dgm:cxn modelId="{8D2ED992-6985-4CAD-875A-817AE6C6B695}" type="presParOf" srcId="{197C87D1-F284-449C-BF27-544B4E5FDC70}" destId="{54A53003-2896-4D9F-8130-108097957BFA}" srcOrd="2" destOrd="0" presId="urn:microsoft.com/office/officeart/2008/layout/NameandTitleOrganizationalChart"/>
    <dgm:cxn modelId="{631FB262-8051-46AB-A58F-5CEF54645251}" type="presParOf" srcId="{9715EF84-F8F8-4724-A917-0738CA71C1D2}" destId="{3BCE3A44-99B4-4619-9428-B3F92A9CB0FA}" srcOrd="6" destOrd="0" presId="urn:microsoft.com/office/officeart/2008/layout/NameandTitleOrganizationalChart"/>
    <dgm:cxn modelId="{59200D6D-E740-4A34-800D-08AE4101AF66}" type="presParOf" srcId="{9715EF84-F8F8-4724-A917-0738CA71C1D2}" destId="{FB861E3F-946B-4CA0-9C4C-001116343306}" srcOrd="7" destOrd="0" presId="urn:microsoft.com/office/officeart/2008/layout/NameandTitleOrganizationalChart"/>
    <dgm:cxn modelId="{D0B75F74-732B-46CF-BFFA-BD39891E34C9}" type="presParOf" srcId="{FB861E3F-946B-4CA0-9C4C-001116343306}" destId="{FEAA25FC-8919-4E25-A904-CDB365CEECB3}" srcOrd="0" destOrd="0" presId="urn:microsoft.com/office/officeart/2008/layout/NameandTitleOrganizationalChart"/>
    <dgm:cxn modelId="{77EFA2FC-5E75-48B6-BBF7-0EE96EAF4A11}" type="presParOf" srcId="{FEAA25FC-8919-4E25-A904-CDB365CEECB3}" destId="{8A440E06-A13A-4CCD-82DE-1C7B95E03764}" srcOrd="0" destOrd="0" presId="urn:microsoft.com/office/officeart/2008/layout/NameandTitleOrganizationalChart"/>
    <dgm:cxn modelId="{7EECBD3D-6075-4E70-9AAD-66449C9A3994}" type="presParOf" srcId="{FEAA25FC-8919-4E25-A904-CDB365CEECB3}" destId="{E59E7B02-A08D-45AF-9432-4B2962CC0F91}" srcOrd="1" destOrd="0" presId="urn:microsoft.com/office/officeart/2008/layout/NameandTitleOrganizationalChart"/>
    <dgm:cxn modelId="{63400B8F-D110-4F68-B7B5-79E9CF19A49C}" type="presParOf" srcId="{FEAA25FC-8919-4E25-A904-CDB365CEECB3}" destId="{1D9CB627-3BF5-4A6F-998D-A5F57354C282}" srcOrd="2" destOrd="0" presId="urn:microsoft.com/office/officeart/2008/layout/NameandTitleOrganizationalChart"/>
    <dgm:cxn modelId="{E8C461DF-5820-4838-8DF8-FE1924CDFF63}" type="presParOf" srcId="{FB861E3F-946B-4CA0-9C4C-001116343306}" destId="{DA1CD535-E6BF-4B18-B3A5-40993F10681F}" srcOrd="1" destOrd="0" presId="urn:microsoft.com/office/officeart/2008/layout/NameandTitleOrganizationalChart"/>
    <dgm:cxn modelId="{47D46E44-89A3-45D2-8FB0-2EACF5521FD6}" type="presParOf" srcId="{FB861E3F-946B-4CA0-9C4C-001116343306}" destId="{FD3108A0-336E-49C6-9637-FE3F160331F0}" srcOrd="2" destOrd="0" presId="urn:microsoft.com/office/officeart/2008/layout/NameandTitleOrganizationalChart"/>
    <dgm:cxn modelId="{5E483BA4-B839-492F-923B-9572A0E63513}" type="presParOf" srcId="{9715EF84-F8F8-4724-A917-0738CA71C1D2}" destId="{FA7E54BC-78CC-4176-ABF9-ACAEF32BD49D}" srcOrd="8" destOrd="0" presId="urn:microsoft.com/office/officeart/2008/layout/NameandTitleOrganizationalChart"/>
    <dgm:cxn modelId="{3B9A9ED6-7ABB-4215-92EC-E675EDDE8104}" type="presParOf" srcId="{9715EF84-F8F8-4724-A917-0738CA71C1D2}" destId="{4D9517E8-9EAD-452D-8B6F-E93C8EDEF016}" srcOrd="9" destOrd="0" presId="urn:microsoft.com/office/officeart/2008/layout/NameandTitleOrganizationalChart"/>
    <dgm:cxn modelId="{A90F5E2F-DE7F-4F30-87B3-658801ECB340}" type="presParOf" srcId="{4D9517E8-9EAD-452D-8B6F-E93C8EDEF016}" destId="{E7E91CDF-B83D-44A8-8BE2-E646027B15B3}" srcOrd="0" destOrd="0" presId="urn:microsoft.com/office/officeart/2008/layout/NameandTitleOrganizationalChart"/>
    <dgm:cxn modelId="{13961818-7FF2-40B8-B51E-8990270477E3}" type="presParOf" srcId="{E7E91CDF-B83D-44A8-8BE2-E646027B15B3}" destId="{8C607EF5-FEAB-4BE5-B9B9-B833E9638EE7}" srcOrd="0" destOrd="0" presId="urn:microsoft.com/office/officeart/2008/layout/NameandTitleOrganizationalChart"/>
    <dgm:cxn modelId="{63639E4A-79AD-4E3A-AED0-C2900D5A3B97}" type="presParOf" srcId="{E7E91CDF-B83D-44A8-8BE2-E646027B15B3}" destId="{DAD1B376-E403-4612-BED9-06A07A019134}" srcOrd="1" destOrd="0" presId="urn:microsoft.com/office/officeart/2008/layout/NameandTitleOrganizationalChart"/>
    <dgm:cxn modelId="{9AE3E944-5DCB-41EF-8AC8-D7D8B42E55AB}" type="presParOf" srcId="{E7E91CDF-B83D-44A8-8BE2-E646027B15B3}" destId="{F8C7120A-C97F-4586-89A3-F1E7B2B50BBC}" srcOrd="2" destOrd="0" presId="urn:microsoft.com/office/officeart/2008/layout/NameandTitleOrganizationalChart"/>
    <dgm:cxn modelId="{0B339AA8-D2E2-4073-8B43-A955C51419ED}" type="presParOf" srcId="{4D9517E8-9EAD-452D-8B6F-E93C8EDEF016}" destId="{A17DFA31-C84B-4305-BA6C-0F8C286DDC8D}" srcOrd="1" destOrd="0" presId="urn:microsoft.com/office/officeart/2008/layout/NameandTitleOrganizationalChart"/>
    <dgm:cxn modelId="{6B6D4578-9AB1-4623-A84E-06377619844B}" type="presParOf" srcId="{4D9517E8-9EAD-452D-8B6F-E93C8EDEF016}" destId="{609B30D4-C7ED-4887-8C90-45A5E356225C}" srcOrd="2" destOrd="0" presId="urn:microsoft.com/office/officeart/2008/layout/NameandTitleOrganizationalChart"/>
    <dgm:cxn modelId="{9A56AA60-E699-43A0-AB16-EA839599A792}" type="presParOf" srcId="{9715EF84-F8F8-4724-A917-0738CA71C1D2}" destId="{4DBF524B-2A46-436E-8096-72082CABD941}" srcOrd="10" destOrd="0" presId="urn:microsoft.com/office/officeart/2008/layout/NameandTitleOrganizationalChart"/>
    <dgm:cxn modelId="{96F9BF95-81CB-42E2-93EA-B9569228FE4C}" type="presParOf" srcId="{9715EF84-F8F8-4724-A917-0738CA71C1D2}" destId="{E35E6131-45F0-459D-BA88-57C829F11E59}" srcOrd="11" destOrd="0" presId="urn:microsoft.com/office/officeart/2008/layout/NameandTitleOrganizationalChart"/>
    <dgm:cxn modelId="{A4531307-ECBA-4018-A21A-B38A29FF777B}" type="presParOf" srcId="{E35E6131-45F0-459D-BA88-57C829F11E59}" destId="{759DCAFE-3EB4-478B-ACBF-754D161B7253}" srcOrd="0" destOrd="0" presId="urn:microsoft.com/office/officeart/2008/layout/NameandTitleOrganizationalChart"/>
    <dgm:cxn modelId="{FD2BCB79-75AE-4E5B-A911-F51533511BD7}" type="presParOf" srcId="{759DCAFE-3EB4-478B-ACBF-754D161B7253}" destId="{24360B02-4A0A-4895-B801-E2607F945960}" srcOrd="0" destOrd="0" presId="urn:microsoft.com/office/officeart/2008/layout/NameandTitleOrganizationalChart"/>
    <dgm:cxn modelId="{67A1E7EA-BDC7-4C14-80D9-DE9B1F63F52D}" type="presParOf" srcId="{759DCAFE-3EB4-478B-ACBF-754D161B7253}" destId="{4BE657A1-1F14-4C4F-ACF5-DB86E1F173A9}" srcOrd="1" destOrd="0" presId="urn:microsoft.com/office/officeart/2008/layout/NameandTitleOrganizationalChart"/>
    <dgm:cxn modelId="{AFB1F5C6-9913-43B1-B101-1E88F76B0B95}" type="presParOf" srcId="{759DCAFE-3EB4-478B-ACBF-754D161B7253}" destId="{A4CD7804-B0EA-4AF4-AC9E-6010A58FE0C4}" srcOrd="2" destOrd="0" presId="urn:microsoft.com/office/officeart/2008/layout/NameandTitleOrganizationalChart"/>
    <dgm:cxn modelId="{D0E83A39-C412-44D7-B9D9-592E560973A9}" type="presParOf" srcId="{E35E6131-45F0-459D-BA88-57C829F11E59}" destId="{18716B6C-3A39-44B0-BF5D-743FF8EDD720}" srcOrd="1" destOrd="0" presId="urn:microsoft.com/office/officeart/2008/layout/NameandTitleOrganizationalChart"/>
    <dgm:cxn modelId="{43E3C7A0-CBE7-41C6-83DE-0FC68FEF565E}" type="presParOf" srcId="{E35E6131-45F0-459D-BA88-57C829F11E59}" destId="{368230D0-4800-405A-B489-46C04F8B4A1A}" srcOrd="2" destOrd="0" presId="urn:microsoft.com/office/officeart/2008/layout/NameandTitleOrganizationalChart"/>
    <dgm:cxn modelId="{6EEB2EE8-888B-4F21-90C1-10DF3D308DE8}" type="presParOf" srcId="{9715EF84-F8F8-4724-A917-0738CA71C1D2}" destId="{976C495E-32CE-4F25-ADE0-5E86163ABA38}" srcOrd="12" destOrd="0" presId="urn:microsoft.com/office/officeart/2008/layout/NameandTitleOrganizationalChart"/>
    <dgm:cxn modelId="{018D61B1-67B1-46A2-BF30-71E3E0BFF359}" type="presParOf" srcId="{9715EF84-F8F8-4724-A917-0738CA71C1D2}" destId="{C886BA0E-417C-47A2-9FDC-757594AA5E00}" srcOrd="13" destOrd="0" presId="urn:microsoft.com/office/officeart/2008/layout/NameandTitleOrganizationalChart"/>
    <dgm:cxn modelId="{E0496149-8946-45A2-A58E-D5207CEAC3C6}" type="presParOf" srcId="{C886BA0E-417C-47A2-9FDC-757594AA5E00}" destId="{229CAB51-C065-431C-9883-0054444C6C33}" srcOrd="0" destOrd="0" presId="urn:microsoft.com/office/officeart/2008/layout/NameandTitleOrganizationalChart"/>
    <dgm:cxn modelId="{EB9461A6-2284-496F-935A-71319B8F23F8}" type="presParOf" srcId="{229CAB51-C065-431C-9883-0054444C6C33}" destId="{C95BF9A5-77B6-427E-A2C4-CC7EB658E0E3}" srcOrd="0" destOrd="0" presId="urn:microsoft.com/office/officeart/2008/layout/NameandTitleOrganizationalChart"/>
    <dgm:cxn modelId="{42D91431-344C-42B4-83E3-3C5D764F0AE4}" type="presParOf" srcId="{229CAB51-C065-431C-9883-0054444C6C33}" destId="{685985FE-C761-4558-8B87-DFC615903098}" srcOrd="1" destOrd="0" presId="urn:microsoft.com/office/officeart/2008/layout/NameandTitleOrganizationalChart"/>
    <dgm:cxn modelId="{6B271941-81D2-472C-BD6D-3A6B0DBE1540}" type="presParOf" srcId="{229CAB51-C065-431C-9883-0054444C6C33}" destId="{F63A8805-5621-4B80-BE01-A1F1640C156A}" srcOrd="2" destOrd="0" presId="urn:microsoft.com/office/officeart/2008/layout/NameandTitleOrganizationalChart"/>
    <dgm:cxn modelId="{115559CE-053C-409F-B0F6-385F01992A29}" type="presParOf" srcId="{C886BA0E-417C-47A2-9FDC-757594AA5E00}" destId="{EE64B8E1-770F-4F3F-8339-213352FB1A7B}" srcOrd="1" destOrd="0" presId="urn:microsoft.com/office/officeart/2008/layout/NameandTitleOrganizationalChart"/>
    <dgm:cxn modelId="{2CB0EF98-CE14-4BB2-92AC-AC41E625EF8B}" type="presParOf" srcId="{C886BA0E-417C-47A2-9FDC-757594AA5E00}" destId="{029E4BC0-B92C-4060-BDB6-D39AF3830245}" srcOrd="2" destOrd="0" presId="urn:microsoft.com/office/officeart/2008/layout/NameandTitleOrganizationalChart"/>
    <dgm:cxn modelId="{02FBE22B-14C1-49E6-AE43-5730C160C4AA}" type="presParOf" srcId="{7A3CEA9F-B4BC-4530-8499-BAD71D191638}" destId="{CA644E9C-5660-4D8C-988B-1A7D09724330}" srcOrd="2" destOrd="0" presId="urn:microsoft.com/office/officeart/2008/layout/NameandTitleOrganizationalChar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B24A9BDD-6406-4E4E-B3FA-2371AB108D5C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A3C20A5A-86B0-48C3-ACE4-CDE794A0DA36}">
      <dgm:prSet phldrT="[Texto]"/>
      <dgm:spPr>
        <a:solidFill>
          <a:schemeClr val="accent2"/>
        </a:solidFill>
      </dgm:spPr>
      <dgm:t>
        <a:bodyPr/>
        <a:lstStyle/>
        <a:p>
          <a:r>
            <a:rPr lang="es-ES" dirty="0"/>
            <a:t>Management</a:t>
          </a:r>
        </a:p>
      </dgm:t>
    </dgm:pt>
    <dgm:pt modelId="{4B753E58-AE97-43A1-AF54-D0A82B1704BD}" type="parTrans" cxnId="{CB541BFF-ECF6-4005-BA12-CDFF906CC9DB}">
      <dgm:prSet/>
      <dgm:spPr/>
      <dgm:t>
        <a:bodyPr/>
        <a:lstStyle/>
        <a:p>
          <a:endParaRPr lang="es-ES"/>
        </a:p>
      </dgm:t>
    </dgm:pt>
    <dgm:pt modelId="{820F8954-06AE-4110-960E-D58D61898399}" type="sibTrans" cxnId="{CB541BFF-ECF6-4005-BA12-CDFF906CC9DB}">
      <dgm:prSet/>
      <dgm:spPr/>
      <dgm:t>
        <a:bodyPr/>
        <a:lstStyle/>
        <a:p>
          <a:endParaRPr lang="es-ES"/>
        </a:p>
      </dgm:t>
    </dgm:pt>
    <dgm:pt modelId="{DA89E657-D46A-4C9F-9BFA-0CD44F966DED}">
      <dgm:prSet phldrT="[Texto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s-ES" dirty="0" err="1"/>
            <a:t>Engineering</a:t>
          </a:r>
          <a:endParaRPr lang="es-ES" dirty="0"/>
        </a:p>
      </dgm:t>
    </dgm:pt>
    <dgm:pt modelId="{6B170167-BABB-4CFE-A173-CF7D71762C3B}" type="parTrans" cxnId="{F4214F85-29FF-4AF5-9510-7F51F4BF9783}">
      <dgm:prSet/>
      <dgm:spPr/>
      <dgm:t>
        <a:bodyPr/>
        <a:lstStyle/>
        <a:p>
          <a:endParaRPr lang="es-ES"/>
        </a:p>
      </dgm:t>
    </dgm:pt>
    <dgm:pt modelId="{7ADD5B83-ED20-49CC-A458-C8C009AF5F9A}" type="sibTrans" cxnId="{F4214F85-29FF-4AF5-9510-7F51F4BF9783}">
      <dgm:prSet/>
      <dgm:spPr/>
      <dgm:t>
        <a:bodyPr/>
        <a:lstStyle/>
        <a:p>
          <a:endParaRPr lang="es-ES"/>
        </a:p>
      </dgm:t>
    </dgm:pt>
    <dgm:pt modelId="{23949E2F-1BD7-4CAF-B7B0-BE0F0A6020E8}">
      <dgm:prSet phldrT="[Texto]"/>
      <dgm:spPr>
        <a:solidFill>
          <a:schemeClr val="accent6"/>
        </a:solidFill>
      </dgm:spPr>
      <dgm:t>
        <a:bodyPr/>
        <a:lstStyle/>
        <a:p>
          <a:r>
            <a:rPr lang="es-ES" dirty="0" err="1"/>
            <a:t>Product</a:t>
          </a:r>
          <a:r>
            <a:rPr lang="es-ES" dirty="0"/>
            <a:t> </a:t>
          </a:r>
          <a:r>
            <a:rPr lang="es-ES" dirty="0" err="1"/>
            <a:t>assurance</a:t>
          </a:r>
          <a:endParaRPr lang="es-ES" dirty="0"/>
        </a:p>
      </dgm:t>
    </dgm:pt>
    <dgm:pt modelId="{E9347C64-AD28-41B0-9052-0AD1EA975F7D}" type="parTrans" cxnId="{116DDC99-6A28-4FBA-9D3F-B94E6EA022B3}">
      <dgm:prSet/>
      <dgm:spPr/>
      <dgm:t>
        <a:bodyPr/>
        <a:lstStyle/>
        <a:p>
          <a:endParaRPr lang="es-ES"/>
        </a:p>
      </dgm:t>
    </dgm:pt>
    <dgm:pt modelId="{02A5F384-6A0E-45C0-97A7-17B066AF210D}" type="sibTrans" cxnId="{116DDC99-6A28-4FBA-9D3F-B94E6EA022B3}">
      <dgm:prSet/>
      <dgm:spPr/>
      <dgm:t>
        <a:bodyPr/>
        <a:lstStyle/>
        <a:p>
          <a:endParaRPr lang="es-ES"/>
        </a:p>
      </dgm:t>
    </dgm:pt>
    <dgm:pt modelId="{5BAD5559-8758-4D7B-93BF-22695343793B}" type="pres">
      <dgm:prSet presAssocID="{B24A9BDD-6406-4E4E-B3FA-2371AB108D5C}" presName="linear" presStyleCnt="0">
        <dgm:presLayoutVars>
          <dgm:animLvl val="lvl"/>
          <dgm:resizeHandles val="exact"/>
        </dgm:presLayoutVars>
      </dgm:prSet>
      <dgm:spPr/>
    </dgm:pt>
    <dgm:pt modelId="{18E615BD-8829-4902-9A92-BE3329AC5A67}" type="pres">
      <dgm:prSet presAssocID="{A3C20A5A-86B0-48C3-ACE4-CDE794A0DA36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22F7CF89-98FE-46E0-807B-01D28E5A005B}" type="pres">
      <dgm:prSet presAssocID="{820F8954-06AE-4110-960E-D58D61898399}" presName="spacer" presStyleCnt="0"/>
      <dgm:spPr/>
    </dgm:pt>
    <dgm:pt modelId="{96CC1112-58E7-48F0-B818-3895791D82FE}" type="pres">
      <dgm:prSet presAssocID="{DA89E657-D46A-4C9F-9BFA-0CD44F966DED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4219B268-8020-4887-AEF6-146639DA2D7F}" type="pres">
      <dgm:prSet presAssocID="{7ADD5B83-ED20-49CC-A458-C8C009AF5F9A}" presName="spacer" presStyleCnt="0"/>
      <dgm:spPr/>
    </dgm:pt>
    <dgm:pt modelId="{47637A46-B281-4C52-B2BF-8577BE916AD8}" type="pres">
      <dgm:prSet presAssocID="{23949E2F-1BD7-4CAF-B7B0-BE0F0A6020E8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28E64D14-7939-481D-92CB-42CEA264BADF}" type="presOf" srcId="{B24A9BDD-6406-4E4E-B3FA-2371AB108D5C}" destId="{5BAD5559-8758-4D7B-93BF-22695343793B}" srcOrd="0" destOrd="0" presId="urn:microsoft.com/office/officeart/2005/8/layout/vList2"/>
    <dgm:cxn modelId="{EF23A03F-D4F4-4855-A631-A0AD69EEC705}" type="presOf" srcId="{A3C20A5A-86B0-48C3-ACE4-CDE794A0DA36}" destId="{18E615BD-8829-4902-9A92-BE3329AC5A67}" srcOrd="0" destOrd="0" presId="urn:microsoft.com/office/officeart/2005/8/layout/vList2"/>
    <dgm:cxn modelId="{F4214F85-29FF-4AF5-9510-7F51F4BF9783}" srcId="{B24A9BDD-6406-4E4E-B3FA-2371AB108D5C}" destId="{DA89E657-D46A-4C9F-9BFA-0CD44F966DED}" srcOrd="1" destOrd="0" parTransId="{6B170167-BABB-4CFE-A173-CF7D71762C3B}" sibTransId="{7ADD5B83-ED20-49CC-A458-C8C009AF5F9A}"/>
    <dgm:cxn modelId="{116DDC99-6A28-4FBA-9D3F-B94E6EA022B3}" srcId="{B24A9BDD-6406-4E4E-B3FA-2371AB108D5C}" destId="{23949E2F-1BD7-4CAF-B7B0-BE0F0A6020E8}" srcOrd="2" destOrd="0" parTransId="{E9347C64-AD28-41B0-9052-0AD1EA975F7D}" sibTransId="{02A5F384-6A0E-45C0-97A7-17B066AF210D}"/>
    <dgm:cxn modelId="{55A3A9DB-581F-41FC-ABD0-02F121A5AA10}" type="presOf" srcId="{23949E2F-1BD7-4CAF-B7B0-BE0F0A6020E8}" destId="{47637A46-B281-4C52-B2BF-8577BE916AD8}" srcOrd="0" destOrd="0" presId="urn:microsoft.com/office/officeart/2005/8/layout/vList2"/>
    <dgm:cxn modelId="{7E7DE1DE-B418-468A-9C08-7F62AD44355A}" type="presOf" srcId="{DA89E657-D46A-4C9F-9BFA-0CD44F966DED}" destId="{96CC1112-58E7-48F0-B818-3895791D82FE}" srcOrd="0" destOrd="0" presId="urn:microsoft.com/office/officeart/2005/8/layout/vList2"/>
    <dgm:cxn modelId="{CB541BFF-ECF6-4005-BA12-CDFF906CC9DB}" srcId="{B24A9BDD-6406-4E4E-B3FA-2371AB108D5C}" destId="{A3C20A5A-86B0-48C3-ACE4-CDE794A0DA36}" srcOrd="0" destOrd="0" parTransId="{4B753E58-AE97-43A1-AF54-D0A82B1704BD}" sibTransId="{820F8954-06AE-4110-960E-D58D61898399}"/>
    <dgm:cxn modelId="{C218A503-260F-409F-B2DE-CCAA9F797367}" type="presParOf" srcId="{5BAD5559-8758-4D7B-93BF-22695343793B}" destId="{18E615BD-8829-4902-9A92-BE3329AC5A67}" srcOrd="0" destOrd="0" presId="urn:microsoft.com/office/officeart/2005/8/layout/vList2"/>
    <dgm:cxn modelId="{DB367533-9F73-4ECD-AF8E-37DE22EE8FF4}" type="presParOf" srcId="{5BAD5559-8758-4D7B-93BF-22695343793B}" destId="{22F7CF89-98FE-46E0-807B-01D28E5A005B}" srcOrd="1" destOrd="0" presId="urn:microsoft.com/office/officeart/2005/8/layout/vList2"/>
    <dgm:cxn modelId="{67274F66-637B-4924-AF8E-F50A5421C0FD}" type="presParOf" srcId="{5BAD5559-8758-4D7B-93BF-22695343793B}" destId="{96CC1112-58E7-48F0-B818-3895791D82FE}" srcOrd="2" destOrd="0" presId="urn:microsoft.com/office/officeart/2005/8/layout/vList2"/>
    <dgm:cxn modelId="{D40FED2D-9EB6-4FAD-82F2-9F5C2E18F110}" type="presParOf" srcId="{5BAD5559-8758-4D7B-93BF-22695343793B}" destId="{4219B268-8020-4887-AEF6-146639DA2D7F}" srcOrd="3" destOrd="0" presId="urn:microsoft.com/office/officeart/2005/8/layout/vList2"/>
    <dgm:cxn modelId="{205E14A8-AFF9-4982-A3EF-283AAF6219EC}" type="presParOf" srcId="{5BAD5559-8758-4D7B-93BF-22695343793B}" destId="{47637A46-B281-4C52-B2BF-8577BE916AD8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FF43C737-2F89-406F-8086-8BEB47A9B390}" type="doc">
      <dgm:prSet loTypeId="urn:microsoft.com/office/officeart/2008/layout/NameandTitleOrganizationalChart" loCatId="hierarchy" qsTypeId="urn:microsoft.com/office/officeart/2005/8/quickstyle/simple1" qsCatId="simple" csTypeId="urn:microsoft.com/office/officeart/2005/8/colors/accent4_2" csCatId="accent4" phldr="1"/>
      <dgm:spPr/>
      <dgm:t>
        <a:bodyPr/>
        <a:lstStyle/>
        <a:p>
          <a:endParaRPr lang="es-ES"/>
        </a:p>
      </dgm:t>
    </dgm:pt>
    <dgm:pt modelId="{5C92A51A-0DA2-4AF1-AA7F-385C49238B7C}">
      <dgm:prSet phldrT="[Texto]" phldr="0"/>
      <dgm:spPr>
        <a:solidFill>
          <a:schemeClr val="accent4">
            <a:lumMod val="50000"/>
          </a:schemeClr>
        </a:solidFill>
      </dgm:spPr>
      <dgm:t>
        <a:bodyPr/>
        <a:lstStyle/>
        <a:p>
          <a:r>
            <a:rPr lang="es-ES" dirty="0" err="1">
              <a:latin typeface="Aptos Display" panose="02110004020202020204"/>
            </a:rPr>
            <a:t>Structure</a:t>
          </a:r>
          <a:endParaRPr lang="es-ES" dirty="0"/>
        </a:p>
      </dgm:t>
    </dgm:pt>
    <dgm:pt modelId="{A97E14F3-5D7D-4A40-AB66-0F5FD3943D57}" type="parTrans" cxnId="{F8CCC421-68D5-454B-A8F1-FB45B1FD3372}">
      <dgm:prSet/>
      <dgm:spPr/>
      <dgm:t>
        <a:bodyPr/>
        <a:lstStyle/>
        <a:p>
          <a:endParaRPr lang="es-ES"/>
        </a:p>
      </dgm:t>
    </dgm:pt>
    <dgm:pt modelId="{6C8ABA30-C415-4566-BCDE-760BC003893A}" type="sibTrans" cxnId="{F8CCC421-68D5-454B-A8F1-FB45B1FD3372}">
      <dgm:prSet/>
      <dgm:spPr/>
      <dgm:t>
        <a:bodyPr/>
        <a:lstStyle/>
        <a:p>
          <a:r>
            <a:rPr lang="es-ES" dirty="0"/>
            <a:t>WP - 1.1.1</a:t>
          </a:r>
        </a:p>
      </dgm:t>
    </dgm:pt>
    <dgm:pt modelId="{9AAB0277-20FA-4E84-A09A-B37E4E5DC447}">
      <dgm:prSet phldr="0"/>
      <dgm:spPr/>
      <dgm:t>
        <a:bodyPr/>
        <a:lstStyle/>
        <a:p>
          <a:pPr rtl="0"/>
          <a:r>
            <a:rPr lang="es-ES" err="1">
              <a:latin typeface="Aptos Display" panose="02110004020202020204"/>
            </a:rPr>
            <a:t>Mass</a:t>
          </a:r>
          <a:r>
            <a:rPr lang="es-ES">
              <a:latin typeface="Aptos Display" panose="02110004020202020204"/>
            </a:rPr>
            <a:t> analysis</a:t>
          </a:r>
        </a:p>
      </dgm:t>
    </dgm:pt>
    <dgm:pt modelId="{C4875F60-DA5E-4D8B-A101-559550287B02}" type="parTrans" cxnId="{FB21132E-FFBF-478A-AC9C-F1E463589024}">
      <dgm:prSet/>
      <dgm:spPr/>
      <dgm:t>
        <a:bodyPr/>
        <a:lstStyle/>
        <a:p>
          <a:endParaRPr lang="es-ES"/>
        </a:p>
      </dgm:t>
    </dgm:pt>
    <dgm:pt modelId="{4D888F52-CCCA-49B4-BF9F-BD6F3500503A}" type="sibTrans" cxnId="{FB21132E-FFBF-478A-AC9C-F1E463589024}">
      <dgm:prSet/>
      <dgm:spPr/>
      <dgm:t>
        <a:bodyPr/>
        <a:lstStyle/>
        <a:p>
          <a:r>
            <a:rPr lang="es-ES" dirty="0"/>
            <a:t>WP - 1.1.1.1</a:t>
          </a:r>
        </a:p>
      </dgm:t>
    </dgm:pt>
    <dgm:pt modelId="{BDEA5840-524F-4626-BE9D-BFABDA19D631}">
      <dgm:prSet phldr="0"/>
      <dgm:spPr/>
      <dgm:t>
        <a:bodyPr/>
        <a:lstStyle/>
        <a:p>
          <a:pPr rtl="0"/>
          <a:r>
            <a:rPr lang="es-ES">
              <a:latin typeface="Aptos Display" panose="02110004020202020204"/>
            </a:rPr>
            <a:t>Components design</a:t>
          </a:r>
        </a:p>
      </dgm:t>
    </dgm:pt>
    <dgm:pt modelId="{E4864AA0-6B80-4011-985B-A60D8EAA07BC}" type="parTrans" cxnId="{2259E820-0249-4867-9507-F8D4B24676A5}">
      <dgm:prSet/>
      <dgm:spPr/>
      <dgm:t>
        <a:bodyPr/>
        <a:lstStyle/>
        <a:p>
          <a:endParaRPr lang="es-ES"/>
        </a:p>
      </dgm:t>
    </dgm:pt>
    <dgm:pt modelId="{52F6046C-129F-475A-A4DB-83731B00C4D9}" type="sibTrans" cxnId="{2259E820-0249-4867-9507-F8D4B24676A5}">
      <dgm:prSet/>
      <dgm:spPr/>
      <dgm:t>
        <a:bodyPr/>
        <a:lstStyle/>
        <a:p>
          <a:r>
            <a:rPr lang="es-ES" dirty="0"/>
            <a:t>WP - 1.1.1.2</a:t>
          </a:r>
        </a:p>
      </dgm:t>
    </dgm:pt>
    <dgm:pt modelId="{FDE03C0F-D32A-4EBD-9B32-B5FAAC050E62}">
      <dgm:prSet phldr="0"/>
      <dgm:spPr>
        <a:gradFill flip="none" rotWithShape="1">
          <a:gsLst>
            <a:gs pos="43000">
              <a:schemeClr val="accent6"/>
            </a:gs>
            <a:gs pos="53000">
              <a:srgbClr val="00B0F0"/>
            </a:gs>
            <a:gs pos="95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2700000" scaled="1"/>
          <a:tileRect/>
        </a:gradFill>
      </dgm:spPr>
      <dgm:t>
        <a:bodyPr/>
        <a:lstStyle/>
        <a:p>
          <a:pPr rtl="0"/>
          <a:r>
            <a:rPr lang="es-ES" dirty="0" err="1">
              <a:latin typeface="Aptos Display" panose="02110004020202020204"/>
            </a:rPr>
            <a:t>Structural</a:t>
          </a:r>
          <a:r>
            <a:rPr lang="es-ES" dirty="0">
              <a:latin typeface="Aptos Display" panose="02110004020202020204"/>
            </a:rPr>
            <a:t> análisis</a:t>
          </a:r>
        </a:p>
      </dgm:t>
    </dgm:pt>
    <dgm:pt modelId="{091DD6FA-3348-4815-AD8C-06C96E0DF319}" type="parTrans" cxnId="{0DFDDB14-E26C-41CB-834B-68F891B50FC8}">
      <dgm:prSet/>
      <dgm:spPr/>
      <dgm:t>
        <a:bodyPr/>
        <a:lstStyle/>
        <a:p>
          <a:endParaRPr lang="es-ES"/>
        </a:p>
      </dgm:t>
    </dgm:pt>
    <dgm:pt modelId="{C03C8C4E-6D98-4040-B9FE-4E2F53F0E0CB}" type="sibTrans" cxnId="{0DFDDB14-E26C-41CB-834B-68F891B50FC8}">
      <dgm:prSet/>
      <dgm:spPr/>
      <dgm:t>
        <a:bodyPr/>
        <a:lstStyle/>
        <a:p>
          <a:r>
            <a:rPr lang="es-ES" dirty="0"/>
            <a:t>WP - 1.1.1.3</a:t>
          </a:r>
        </a:p>
      </dgm:t>
    </dgm:pt>
    <dgm:pt modelId="{387826F5-9697-42BD-87D3-80A8F1D5586A}">
      <dgm:prSet phldr="0"/>
      <dgm:spPr>
        <a:gradFill rotWithShape="0">
          <a:gsLst>
            <a:gs pos="43000">
              <a:schemeClr val="accent6"/>
            </a:gs>
            <a:gs pos="53000">
              <a:srgbClr val="00B0F0"/>
            </a:gs>
            <a:gs pos="95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2700000" scaled="1"/>
        </a:gradFill>
      </dgm:spPr>
      <dgm:t>
        <a:bodyPr/>
        <a:lstStyle/>
        <a:p>
          <a:pPr rtl="0"/>
          <a:r>
            <a:rPr lang="es-ES" dirty="0" err="1">
              <a:latin typeface="Aptos Display" panose="02110004020202020204"/>
            </a:rPr>
            <a:t>Vibrations</a:t>
          </a:r>
          <a:r>
            <a:rPr lang="es-ES" dirty="0">
              <a:latin typeface="Aptos Display" panose="02110004020202020204"/>
            </a:rPr>
            <a:t> and </a:t>
          </a:r>
          <a:r>
            <a:rPr lang="es-ES" dirty="0" err="1">
              <a:latin typeface="Aptos Display" panose="02110004020202020204"/>
            </a:rPr>
            <a:t>structural</a:t>
          </a:r>
          <a:r>
            <a:rPr lang="es-ES" dirty="0">
              <a:latin typeface="Aptos Display" panose="02110004020202020204"/>
            </a:rPr>
            <a:t> test</a:t>
          </a:r>
        </a:p>
      </dgm:t>
    </dgm:pt>
    <dgm:pt modelId="{E996794B-E349-4C99-9AD1-1BFD55AC0F29}" type="parTrans" cxnId="{A6D3744A-B48C-4AE2-9F74-E96891CBBD35}">
      <dgm:prSet/>
      <dgm:spPr/>
      <dgm:t>
        <a:bodyPr/>
        <a:lstStyle/>
        <a:p>
          <a:endParaRPr lang="es-ES"/>
        </a:p>
      </dgm:t>
    </dgm:pt>
    <dgm:pt modelId="{1DC12C39-B24C-4511-B0C8-2A36075458C4}" type="sibTrans" cxnId="{A6D3744A-B48C-4AE2-9F74-E96891CBBD35}">
      <dgm:prSet/>
      <dgm:spPr/>
      <dgm:t>
        <a:bodyPr/>
        <a:lstStyle/>
        <a:p>
          <a:r>
            <a:rPr lang="es-ES" dirty="0"/>
            <a:t>WP -1.1.1.4</a:t>
          </a:r>
        </a:p>
      </dgm:t>
    </dgm:pt>
    <dgm:pt modelId="{FB44ED52-85E4-4669-8FFA-311CFE8F4DCF}">
      <dgm:prSet phldr="0"/>
      <dgm:spPr>
        <a:gradFill rotWithShape="0">
          <a:gsLst>
            <a:gs pos="48000">
              <a:schemeClr val="accent6"/>
            </a:gs>
            <a:gs pos="57000">
              <a:srgbClr val="00B0F0"/>
            </a:gs>
            <a:gs pos="60000">
              <a:srgbClr val="00B0F0"/>
            </a:gs>
            <a:gs pos="60000">
              <a:srgbClr val="00B0F0"/>
            </a:gs>
          </a:gsLst>
          <a:lin ang="2700000" scaled="1"/>
        </a:gradFill>
      </dgm:spPr>
      <dgm:t>
        <a:bodyPr/>
        <a:lstStyle/>
        <a:p>
          <a:pPr rtl="0"/>
          <a:r>
            <a:rPr lang="es-ES" dirty="0" err="1">
              <a:latin typeface="Aptos Display" panose="02110004020202020204"/>
            </a:rPr>
            <a:t>Assembly</a:t>
          </a:r>
          <a:r>
            <a:rPr lang="es-ES" dirty="0">
              <a:latin typeface="Aptos Display" panose="02110004020202020204"/>
            </a:rPr>
            <a:t> </a:t>
          </a:r>
          <a:r>
            <a:rPr lang="es-ES" dirty="0" err="1">
              <a:latin typeface="Aptos Display" panose="02110004020202020204"/>
            </a:rPr>
            <a:t>integration</a:t>
          </a:r>
          <a:r>
            <a:rPr lang="es-ES" dirty="0">
              <a:latin typeface="Aptos Display" panose="02110004020202020204"/>
            </a:rPr>
            <a:t> and </a:t>
          </a:r>
          <a:r>
            <a:rPr lang="es-ES" dirty="0" err="1">
              <a:latin typeface="Aptos Display" panose="02110004020202020204"/>
            </a:rPr>
            <a:t>verification</a:t>
          </a:r>
          <a:endParaRPr lang="es-ES" dirty="0">
            <a:latin typeface="Aptos Display" panose="02110004020202020204"/>
          </a:endParaRPr>
        </a:p>
      </dgm:t>
    </dgm:pt>
    <dgm:pt modelId="{81EE3A53-5B0A-4BD2-A7EE-FBF2AEA2A4DE}" type="parTrans" cxnId="{5528B761-07FB-4F95-A421-24A64EC3C937}">
      <dgm:prSet/>
      <dgm:spPr/>
      <dgm:t>
        <a:bodyPr/>
        <a:lstStyle/>
        <a:p>
          <a:endParaRPr lang="es-ES"/>
        </a:p>
      </dgm:t>
    </dgm:pt>
    <dgm:pt modelId="{ABA6E2A9-F16F-44B0-81D6-EF873D0130B5}" type="sibTrans" cxnId="{5528B761-07FB-4F95-A421-24A64EC3C937}">
      <dgm:prSet/>
      <dgm:spPr/>
      <dgm:t>
        <a:bodyPr/>
        <a:lstStyle/>
        <a:p>
          <a:r>
            <a:rPr lang="es-ES" dirty="0"/>
            <a:t>WP – 1.1.1.5</a:t>
          </a:r>
        </a:p>
      </dgm:t>
    </dgm:pt>
    <dgm:pt modelId="{6371363A-28E1-4F7D-8E5C-103BCB9588E9}">
      <dgm:prSet phldr="0"/>
      <dgm:spPr>
        <a:gradFill rotWithShape="0">
          <a:gsLst>
            <a:gs pos="46000">
              <a:schemeClr val="accent2"/>
            </a:gs>
            <a:gs pos="53000">
              <a:schemeClr val="accent2"/>
            </a:gs>
            <a:gs pos="48000">
              <a:schemeClr val="accent2"/>
            </a:gs>
            <a:gs pos="61000">
              <a:srgbClr val="00B0F0"/>
            </a:gs>
            <a:gs pos="61000">
              <a:srgbClr val="00B0F0"/>
            </a:gs>
          </a:gsLst>
          <a:lin ang="2700000" scaled="1"/>
        </a:gradFill>
      </dgm:spPr>
      <dgm:t>
        <a:bodyPr/>
        <a:lstStyle/>
        <a:p>
          <a:pPr rtl="0"/>
          <a:r>
            <a:rPr lang="es-ES" dirty="0" err="1">
              <a:latin typeface="Aptos Display" panose="02110004020202020204"/>
            </a:rPr>
            <a:t>Documentation</a:t>
          </a:r>
          <a:r>
            <a:rPr lang="es-ES" dirty="0">
              <a:latin typeface="Aptos Display" panose="02110004020202020204"/>
            </a:rPr>
            <a:t> and </a:t>
          </a:r>
          <a:r>
            <a:rPr lang="es-ES" dirty="0" err="1">
              <a:latin typeface="Aptos Display" panose="02110004020202020204"/>
            </a:rPr>
            <a:t>reviews</a:t>
          </a:r>
          <a:endParaRPr lang="es-ES" dirty="0">
            <a:latin typeface="Aptos Display" panose="02110004020202020204"/>
          </a:endParaRPr>
        </a:p>
      </dgm:t>
    </dgm:pt>
    <dgm:pt modelId="{5637A62D-A56F-4354-940D-20F5F2EE5F33}" type="parTrans" cxnId="{5D851DAC-BEA6-4C3C-8891-BBA1A8B0F5B6}">
      <dgm:prSet/>
      <dgm:spPr/>
      <dgm:t>
        <a:bodyPr/>
        <a:lstStyle/>
        <a:p>
          <a:endParaRPr lang="es-ES"/>
        </a:p>
      </dgm:t>
    </dgm:pt>
    <dgm:pt modelId="{1A5CEEE7-FA10-450D-98C8-AE926FEEC24C}" type="sibTrans" cxnId="{5D851DAC-BEA6-4C3C-8891-BBA1A8B0F5B6}">
      <dgm:prSet/>
      <dgm:spPr/>
      <dgm:t>
        <a:bodyPr/>
        <a:lstStyle/>
        <a:p>
          <a:r>
            <a:rPr lang="es-ES" dirty="0"/>
            <a:t>WP – 1.1.1.6</a:t>
          </a:r>
        </a:p>
      </dgm:t>
    </dgm:pt>
    <dgm:pt modelId="{47EFE498-A701-4CE3-BD69-ABC7A6F6335A}" type="pres">
      <dgm:prSet presAssocID="{FF43C737-2F89-406F-8086-8BEB47A9B39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7A3CEA9F-B4BC-4530-8499-BAD71D191638}" type="pres">
      <dgm:prSet presAssocID="{5C92A51A-0DA2-4AF1-AA7F-385C49238B7C}" presName="hierRoot1" presStyleCnt="0">
        <dgm:presLayoutVars>
          <dgm:hierBranch val="init"/>
        </dgm:presLayoutVars>
      </dgm:prSet>
      <dgm:spPr/>
    </dgm:pt>
    <dgm:pt modelId="{377C9CBB-9417-4B24-BE38-8520335C198F}" type="pres">
      <dgm:prSet presAssocID="{5C92A51A-0DA2-4AF1-AA7F-385C49238B7C}" presName="rootComposite1" presStyleCnt="0"/>
      <dgm:spPr/>
    </dgm:pt>
    <dgm:pt modelId="{EC1858E5-8A38-4AE5-8CE8-3C380762CD02}" type="pres">
      <dgm:prSet presAssocID="{5C92A51A-0DA2-4AF1-AA7F-385C49238B7C}" presName="rootText1" presStyleLbl="node0" presStyleIdx="0" presStyleCnt="1">
        <dgm:presLayoutVars>
          <dgm:chMax/>
          <dgm:chPref val="3"/>
        </dgm:presLayoutVars>
      </dgm:prSet>
      <dgm:spPr/>
    </dgm:pt>
    <dgm:pt modelId="{4B6FF963-F539-4656-9477-424A10AA8D93}" type="pres">
      <dgm:prSet presAssocID="{5C92A51A-0DA2-4AF1-AA7F-385C49238B7C}" presName="titleText1" presStyleLbl="fgAcc0" presStyleIdx="0" presStyleCnt="1">
        <dgm:presLayoutVars>
          <dgm:chMax val="0"/>
          <dgm:chPref val="0"/>
        </dgm:presLayoutVars>
      </dgm:prSet>
      <dgm:spPr/>
    </dgm:pt>
    <dgm:pt modelId="{D039D5C0-7995-42FF-B6B0-9C3382B3CE3D}" type="pres">
      <dgm:prSet presAssocID="{5C92A51A-0DA2-4AF1-AA7F-385C49238B7C}" presName="rootConnector1" presStyleLbl="node1" presStyleIdx="0" presStyleCnt="6"/>
      <dgm:spPr/>
    </dgm:pt>
    <dgm:pt modelId="{9715EF84-F8F8-4724-A917-0738CA71C1D2}" type="pres">
      <dgm:prSet presAssocID="{5C92A51A-0DA2-4AF1-AA7F-385C49238B7C}" presName="hierChild2" presStyleCnt="0"/>
      <dgm:spPr/>
    </dgm:pt>
    <dgm:pt modelId="{BE9B8CF8-5829-428D-8DC2-CA2DEFC4887C}" type="pres">
      <dgm:prSet presAssocID="{C4875F60-DA5E-4D8B-A101-559550287B02}" presName="Name37" presStyleLbl="parChTrans1D2" presStyleIdx="0" presStyleCnt="6"/>
      <dgm:spPr/>
    </dgm:pt>
    <dgm:pt modelId="{9330D7EC-E299-4C84-B21B-BA1A66ECC8B9}" type="pres">
      <dgm:prSet presAssocID="{9AAB0277-20FA-4E84-A09A-B37E4E5DC447}" presName="hierRoot2" presStyleCnt="0">
        <dgm:presLayoutVars>
          <dgm:hierBranch val="init"/>
        </dgm:presLayoutVars>
      </dgm:prSet>
      <dgm:spPr/>
    </dgm:pt>
    <dgm:pt modelId="{D063F18A-AE8D-41A8-8BCF-21795B61AD24}" type="pres">
      <dgm:prSet presAssocID="{9AAB0277-20FA-4E84-A09A-B37E4E5DC447}" presName="rootComposite" presStyleCnt="0"/>
      <dgm:spPr/>
    </dgm:pt>
    <dgm:pt modelId="{5F108999-E792-4AD7-8FCA-0C5C041C3A3E}" type="pres">
      <dgm:prSet presAssocID="{9AAB0277-20FA-4E84-A09A-B37E4E5DC447}" presName="rootText" presStyleLbl="node1" presStyleIdx="0" presStyleCnt="6">
        <dgm:presLayoutVars>
          <dgm:chMax/>
          <dgm:chPref val="3"/>
        </dgm:presLayoutVars>
      </dgm:prSet>
      <dgm:spPr/>
    </dgm:pt>
    <dgm:pt modelId="{327E26D8-9055-4785-AD84-A9F33ADF8DC2}" type="pres">
      <dgm:prSet presAssocID="{9AAB0277-20FA-4E84-A09A-B37E4E5DC447}" presName="titleText2" presStyleLbl="fgAcc1" presStyleIdx="0" presStyleCnt="6">
        <dgm:presLayoutVars>
          <dgm:chMax val="0"/>
          <dgm:chPref val="0"/>
        </dgm:presLayoutVars>
      </dgm:prSet>
      <dgm:spPr/>
    </dgm:pt>
    <dgm:pt modelId="{52595588-0C89-4C59-A12F-2CDB7A6C25A8}" type="pres">
      <dgm:prSet presAssocID="{9AAB0277-20FA-4E84-A09A-B37E4E5DC447}" presName="rootConnector" presStyleLbl="node2" presStyleIdx="0" presStyleCnt="0"/>
      <dgm:spPr/>
    </dgm:pt>
    <dgm:pt modelId="{3DD592CC-ED2A-4BFD-9A94-A2DD91E46B24}" type="pres">
      <dgm:prSet presAssocID="{9AAB0277-20FA-4E84-A09A-B37E4E5DC447}" presName="hierChild4" presStyleCnt="0"/>
      <dgm:spPr/>
    </dgm:pt>
    <dgm:pt modelId="{D932E8ED-119E-42EB-8001-3AD264763176}" type="pres">
      <dgm:prSet presAssocID="{9AAB0277-20FA-4E84-A09A-B37E4E5DC447}" presName="hierChild5" presStyleCnt="0"/>
      <dgm:spPr/>
    </dgm:pt>
    <dgm:pt modelId="{7CC2F2A4-931C-40CF-A8B8-7B594F8806CB}" type="pres">
      <dgm:prSet presAssocID="{E4864AA0-6B80-4011-985B-A60D8EAA07BC}" presName="Name37" presStyleLbl="parChTrans1D2" presStyleIdx="1" presStyleCnt="6"/>
      <dgm:spPr/>
    </dgm:pt>
    <dgm:pt modelId="{7FD9E10A-15C5-4E3A-BA0F-5DBA368B9771}" type="pres">
      <dgm:prSet presAssocID="{BDEA5840-524F-4626-BE9D-BFABDA19D631}" presName="hierRoot2" presStyleCnt="0">
        <dgm:presLayoutVars>
          <dgm:hierBranch val="init"/>
        </dgm:presLayoutVars>
      </dgm:prSet>
      <dgm:spPr/>
    </dgm:pt>
    <dgm:pt modelId="{719D9E0F-3434-4098-B740-4024B7026FE9}" type="pres">
      <dgm:prSet presAssocID="{BDEA5840-524F-4626-BE9D-BFABDA19D631}" presName="rootComposite" presStyleCnt="0"/>
      <dgm:spPr/>
    </dgm:pt>
    <dgm:pt modelId="{0B85B4E6-88B3-4644-B911-056F422DF549}" type="pres">
      <dgm:prSet presAssocID="{BDEA5840-524F-4626-BE9D-BFABDA19D631}" presName="rootText" presStyleLbl="node1" presStyleIdx="1" presStyleCnt="6">
        <dgm:presLayoutVars>
          <dgm:chMax/>
          <dgm:chPref val="3"/>
        </dgm:presLayoutVars>
      </dgm:prSet>
      <dgm:spPr/>
    </dgm:pt>
    <dgm:pt modelId="{EBA94B75-EF93-4C2B-9202-42BAC1A323D2}" type="pres">
      <dgm:prSet presAssocID="{BDEA5840-524F-4626-BE9D-BFABDA19D631}" presName="titleText2" presStyleLbl="fgAcc1" presStyleIdx="1" presStyleCnt="6">
        <dgm:presLayoutVars>
          <dgm:chMax val="0"/>
          <dgm:chPref val="0"/>
        </dgm:presLayoutVars>
      </dgm:prSet>
      <dgm:spPr/>
    </dgm:pt>
    <dgm:pt modelId="{940A1A54-6C54-4FCA-BF14-86E91FB57E6C}" type="pres">
      <dgm:prSet presAssocID="{BDEA5840-524F-4626-BE9D-BFABDA19D631}" presName="rootConnector" presStyleLbl="node2" presStyleIdx="0" presStyleCnt="0"/>
      <dgm:spPr/>
    </dgm:pt>
    <dgm:pt modelId="{C171D902-4908-44EC-99F3-403A5AB1F0E6}" type="pres">
      <dgm:prSet presAssocID="{BDEA5840-524F-4626-BE9D-BFABDA19D631}" presName="hierChild4" presStyleCnt="0"/>
      <dgm:spPr/>
    </dgm:pt>
    <dgm:pt modelId="{F6EA34A6-01DE-4821-990A-FE583552C81D}" type="pres">
      <dgm:prSet presAssocID="{BDEA5840-524F-4626-BE9D-BFABDA19D631}" presName="hierChild5" presStyleCnt="0"/>
      <dgm:spPr/>
    </dgm:pt>
    <dgm:pt modelId="{30D79892-DDEC-4A99-95E3-0EB41D4C0787}" type="pres">
      <dgm:prSet presAssocID="{091DD6FA-3348-4815-AD8C-06C96E0DF319}" presName="Name37" presStyleLbl="parChTrans1D2" presStyleIdx="2" presStyleCnt="6"/>
      <dgm:spPr/>
    </dgm:pt>
    <dgm:pt modelId="{197C87D1-F284-449C-BF27-544B4E5FDC70}" type="pres">
      <dgm:prSet presAssocID="{FDE03C0F-D32A-4EBD-9B32-B5FAAC050E62}" presName="hierRoot2" presStyleCnt="0">
        <dgm:presLayoutVars>
          <dgm:hierBranch val="init"/>
        </dgm:presLayoutVars>
      </dgm:prSet>
      <dgm:spPr/>
    </dgm:pt>
    <dgm:pt modelId="{1FB103E1-C783-496E-91F3-565B461774CC}" type="pres">
      <dgm:prSet presAssocID="{FDE03C0F-D32A-4EBD-9B32-B5FAAC050E62}" presName="rootComposite" presStyleCnt="0"/>
      <dgm:spPr/>
    </dgm:pt>
    <dgm:pt modelId="{BB3E3298-ADFE-4A00-A2F4-3DAB1277A58C}" type="pres">
      <dgm:prSet presAssocID="{FDE03C0F-D32A-4EBD-9B32-B5FAAC050E62}" presName="rootText" presStyleLbl="node1" presStyleIdx="2" presStyleCnt="6">
        <dgm:presLayoutVars>
          <dgm:chMax/>
          <dgm:chPref val="3"/>
        </dgm:presLayoutVars>
      </dgm:prSet>
      <dgm:spPr/>
    </dgm:pt>
    <dgm:pt modelId="{7877CFA8-2868-46A9-B67A-23FBF9D34172}" type="pres">
      <dgm:prSet presAssocID="{FDE03C0F-D32A-4EBD-9B32-B5FAAC050E62}" presName="titleText2" presStyleLbl="fgAcc1" presStyleIdx="2" presStyleCnt="6">
        <dgm:presLayoutVars>
          <dgm:chMax val="0"/>
          <dgm:chPref val="0"/>
        </dgm:presLayoutVars>
      </dgm:prSet>
      <dgm:spPr/>
    </dgm:pt>
    <dgm:pt modelId="{ACD36BCA-F64E-4982-821A-9E700C4C4DF2}" type="pres">
      <dgm:prSet presAssocID="{FDE03C0F-D32A-4EBD-9B32-B5FAAC050E62}" presName="rootConnector" presStyleLbl="node2" presStyleIdx="0" presStyleCnt="0"/>
      <dgm:spPr/>
    </dgm:pt>
    <dgm:pt modelId="{819AA052-EDBA-44CF-B6E8-004E507B7BE8}" type="pres">
      <dgm:prSet presAssocID="{FDE03C0F-D32A-4EBD-9B32-B5FAAC050E62}" presName="hierChild4" presStyleCnt="0"/>
      <dgm:spPr/>
    </dgm:pt>
    <dgm:pt modelId="{54A53003-2896-4D9F-8130-108097957BFA}" type="pres">
      <dgm:prSet presAssocID="{FDE03C0F-D32A-4EBD-9B32-B5FAAC050E62}" presName="hierChild5" presStyleCnt="0"/>
      <dgm:spPr/>
    </dgm:pt>
    <dgm:pt modelId="{3B3A9136-DDB7-4AF0-8994-4804F9B3F426}" type="pres">
      <dgm:prSet presAssocID="{E996794B-E349-4C99-9AD1-1BFD55AC0F29}" presName="Name37" presStyleLbl="parChTrans1D2" presStyleIdx="3" presStyleCnt="6"/>
      <dgm:spPr/>
    </dgm:pt>
    <dgm:pt modelId="{A4E28058-3C61-417B-AA94-06483C17CB8F}" type="pres">
      <dgm:prSet presAssocID="{387826F5-9697-42BD-87D3-80A8F1D5586A}" presName="hierRoot2" presStyleCnt="0">
        <dgm:presLayoutVars>
          <dgm:hierBranch val="init"/>
        </dgm:presLayoutVars>
      </dgm:prSet>
      <dgm:spPr/>
    </dgm:pt>
    <dgm:pt modelId="{7738154B-A7F8-44E1-A8EF-EAD855E06BBD}" type="pres">
      <dgm:prSet presAssocID="{387826F5-9697-42BD-87D3-80A8F1D5586A}" presName="rootComposite" presStyleCnt="0"/>
      <dgm:spPr/>
    </dgm:pt>
    <dgm:pt modelId="{F94BAF03-9FDA-49E5-855D-3F50C34DC02B}" type="pres">
      <dgm:prSet presAssocID="{387826F5-9697-42BD-87D3-80A8F1D5586A}" presName="rootText" presStyleLbl="node1" presStyleIdx="3" presStyleCnt="6">
        <dgm:presLayoutVars>
          <dgm:chMax/>
          <dgm:chPref val="3"/>
        </dgm:presLayoutVars>
      </dgm:prSet>
      <dgm:spPr/>
    </dgm:pt>
    <dgm:pt modelId="{D07A2341-60C5-4C1D-BB33-D0F52C8CFAAD}" type="pres">
      <dgm:prSet presAssocID="{387826F5-9697-42BD-87D3-80A8F1D5586A}" presName="titleText2" presStyleLbl="fgAcc1" presStyleIdx="3" presStyleCnt="6">
        <dgm:presLayoutVars>
          <dgm:chMax val="0"/>
          <dgm:chPref val="0"/>
        </dgm:presLayoutVars>
      </dgm:prSet>
      <dgm:spPr/>
    </dgm:pt>
    <dgm:pt modelId="{CEA75A68-21C9-47CB-AF59-02BE5D4FC735}" type="pres">
      <dgm:prSet presAssocID="{387826F5-9697-42BD-87D3-80A8F1D5586A}" presName="rootConnector" presStyleLbl="node2" presStyleIdx="0" presStyleCnt="0"/>
      <dgm:spPr/>
    </dgm:pt>
    <dgm:pt modelId="{3FB35D00-BD2C-40B4-8F5F-EDBF04E8ED9B}" type="pres">
      <dgm:prSet presAssocID="{387826F5-9697-42BD-87D3-80A8F1D5586A}" presName="hierChild4" presStyleCnt="0"/>
      <dgm:spPr/>
    </dgm:pt>
    <dgm:pt modelId="{B20433BE-1A27-4F59-BBA3-659C9A1A7F8A}" type="pres">
      <dgm:prSet presAssocID="{387826F5-9697-42BD-87D3-80A8F1D5586A}" presName="hierChild5" presStyleCnt="0"/>
      <dgm:spPr/>
    </dgm:pt>
    <dgm:pt modelId="{7D8AF294-E2CD-414A-A70B-54E689DD3500}" type="pres">
      <dgm:prSet presAssocID="{81EE3A53-5B0A-4BD2-A7EE-FBF2AEA2A4DE}" presName="Name37" presStyleLbl="parChTrans1D2" presStyleIdx="4" presStyleCnt="6"/>
      <dgm:spPr/>
    </dgm:pt>
    <dgm:pt modelId="{9AFB647A-7348-41A5-829D-4EB45DD5E8DC}" type="pres">
      <dgm:prSet presAssocID="{FB44ED52-85E4-4669-8FFA-311CFE8F4DCF}" presName="hierRoot2" presStyleCnt="0">
        <dgm:presLayoutVars>
          <dgm:hierBranch val="init"/>
        </dgm:presLayoutVars>
      </dgm:prSet>
      <dgm:spPr/>
    </dgm:pt>
    <dgm:pt modelId="{DAD485D2-7F26-4451-A90E-8D5217C7F240}" type="pres">
      <dgm:prSet presAssocID="{FB44ED52-85E4-4669-8FFA-311CFE8F4DCF}" presName="rootComposite" presStyleCnt="0"/>
      <dgm:spPr/>
    </dgm:pt>
    <dgm:pt modelId="{EEB6E424-51D2-4A8E-B0AF-9912E4A4729E}" type="pres">
      <dgm:prSet presAssocID="{FB44ED52-85E4-4669-8FFA-311CFE8F4DCF}" presName="rootText" presStyleLbl="node1" presStyleIdx="4" presStyleCnt="6" custScaleX="121765">
        <dgm:presLayoutVars>
          <dgm:chMax/>
          <dgm:chPref val="3"/>
        </dgm:presLayoutVars>
      </dgm:prSet>
      <dgm:spPr/>
    </dgm:pt>
    <dgm:pt modelId="{7AAA5656-EDC8-471F-8BDB-82A0DD24541F}" type="pres">
      <dgm:prSet presAssocID="{FB44ED52-85E4-4669-8FFA-311CFE8F4DCF}" presName="titleText2" presStyleLbl="fgAcc1" presStyleIdx="4" presStyleCnt="6">
        <dgm:presLayoutVars>
          <dgm:chMax val="0"/>
          <dgm:chPref val="0"/>
        </dgm:presLayoutVars>
      </dgm:prSet>
      <dgm:spPr/>
    </dgm:pt>
    <dgm:pt modelId="{716F6D3E-FF6B-482E-9452-EEE7EF79F0D9}" type="pres">
      <dgm:prSet presAssocID="{FB44ED52-85E4-4669-8FFA-311CFE8F4DCF}" presName="rootConnector" presStyleLbl="node2" presStyleIdx="0" presStyleCnt="0"/>
      <dgm:spPr/>
    </dgm:pt>
    <dgm:pt modelId="{8F993A10-CFC2-49D2-A726-D7ACBA5C3198}" type="pres">
      <dgm:prSet presAssocID="{FB44ED52-85E4-4669-8FFA-311CFE8F4DCF}" presName="hierChild4" presStyleCnt="0"/>
      <dgm:spPr/>
    </dgm:pt>
    <dgm:pt modelId="{37B87DE2-9324-4963-8ACC-42821EE56BF4}" type="pres">
      <dgm:prSet presAssocID="{FB44ED52-85E4-4669-8FFA-311CFE8F4DCF}" presName="hierChild5" presStyleCnt="0"/>
      <dgm:spPr/>
    </dgm:pt>
    <dgm:pt modelId="{E254DAC2-02D2-4551-9051-475F95C3AA65}" type="pres">
      <dgm:prSet presAssocID="{5637A62D-A56F-4354-940D-20F5F2EE5F33}" presName="Name37" presStyleLbl="parChTrans1D2" presStyleIdx="5" presStyleCnt="6"/>
      <dgm:spPr/>
    </dgm:pt>
    <dgm:pt modelId="{39DBBB37-AF09-490E-8BC3-CF7E8F278116}" type="pres">
      <dgm:prSet presAssocID="{6371363A-28E1-4F7D-8E5C-103BCB9588E9}" presName="hierRoot2" presStyleCnt="0">
        <dgm:presLayoutVars>
          <dgm:hierBranch val="init"/>
        </dgm:presLayoutVars>
      </dgm:prSet>
      <dgm:spPr/>
    </dgm:pt>
    <dgm:pt modelId="{40D73645-049F-4C63-B336-06820314167A}" type="pres">
      <dgm:prSet presAssocID="{6371363A-28E1-4F7D-8E5C-103BCB9588E9}" presName="rootComposite" presStyleCnt="0"/>
      <dgm:spPr/>
    </dgm:pt>
    <dgm:pt modelId="{6896C477-F690-4FB6-9DE9-841773FF631D}" type="pres">
      <dgm:prSet presAssocID="{6371363A-28E1-4F7D-8E5C-103BCB9588E9}" presName="rootText" presStyleLbl="node1" presStyleIdx="5" presStyleCnt="6">
        <dgm:presLayoutVars>
          <dgm:chMax/>
          <dgm:chPref val="3"/>
        </dgm:presLayoutVars>
      </dgm:prSet>
      <dgm:spPr/>
    </dgm:pt>
    <dgm:pt modelId="{39302DDB-ECCB-483B-B51F-C5E6FE60C1EE}" type="pres">
      <dgm:prSet presAssocID="{6371363A-28E1-4F7D-8E5C-103BCB9588E9}" presName="titleText2" presStyleLbl="fgAcc1" presStyleIdx="5" presStyleCnt="6">
        <dgm:presLayoutVars>
          <dgm:chMax val="0"/>
          <dgm:chPref val="0"/>
        </dgm:presLayoutVars>
      </dgm:prSet>
      <dgm:spPr/>
    </dgm:pt>
    <dgm:pt modelId="{83758F9C-201B-437F-B619-944991A17674}" type="pres">
      <dgm:prSet presAssocID="{6371363A-28E1-4F7D-8E5C-103BCB9588E9}" presName="rootConnector" presStyleLbl="node2" presStyleIdx="0" presStyleCnt="0"/>
      <dgm:spPr/>
    </dgm:pt>
    <dgm:pt modelId="{1A8F07F8-9E3C-418C-988E-622E22426D1C}" type="pres">
      <dgm:prSet presAssocID="{6371363A-28E1-4F7D-8E5C-103BCB9588E9}" presName="hierChild4" presStyleCnt="0"/>
      <dgm:spPr/>
    </dgm:pt>
    <dgm:pt modelId="{08C16610-5153-410A-9A73-358FD6AEE9EF}" type="pres">
      <dgm:prSet presAssocID="{6371363A-28E1-4F7D-8E5C-103BCB9588E9}" presName="hierChild5" presStyleCnt="0"/>
      <dgm:spPr/>
    </dgm:pt>
    <dgm:pt modelId="{CA644E9C-5660-4D8C-988B-1A7D09724330}" type="pres">
      <dgm:prSet presAssocID="{5C92A51A-0DA2-4AF1-AA7F-385C49238B7C}" presName="hierChild3" presStyleCnt="0"/>
      <dgm:spPr/>
    </dgm:pt>
  </dgm:ptLst>
  <dgm:cxnLst>
    <dgm:cxn modelId="{ED5EFF04-F3DF-459D-A96A-1FDA9E502F88}" type="presOf" srcId="{BDEA5840-524F-4626-BE9D-BFABDA19D631}" destId="{940A1A54-6C54-4FCA-BF14-86E91FB57E6C}" srcOrd="1" destOrd="0" presId="urn:microsoft.com/office/officeart/2008/layout/NameandTitleOrganizationalChart"/>
    <dgm:cxn modelId="{ADF3580C-CADF-4CB0-9EEB-BA68B569AA19}" type="presOf" srcId="{091DD6FA-3348-4815-AD8C-06C96E0DF319}" destId="{30D79892-DDEC-4A99-95E3-0EB41D4C0787}" srcOrd="0" destOrd="0" presId="urn:microsoft.com/office/officeart/2008/layout/NameandTitleOrganizationalChart"/>
    <dgm:cxn modelId="{0DFDDB14-E26C-41CB-834B-68F891B50FC8}" srcId="{5C92A51A-0DA2-4AF1-AA7F-385C49238B7C}" destId="{FDE03C0F-D32A-4EBD-9B32-B5FAAC050E62}" srcOrd="2" destOrd="0" parTransId="{091DD6FA-3348-4815-AD8C-06C96E0DF319}" sibTransId="{C03C8C4E-6D98-4040-B9FE-4E2F53F0E0CB}"/>
    <dgm:cxn modelId="{B481001C-348E-40B0-A578-A6B52503001D}" type="presOf" srcId="{FDE03C0F-D32A-4EBD-9B32-B5FAAC050E62}" destId="{BB3E3298-ADFE-4A00-A2F4-3DAB1277A58C}" srcOrd="0" destOrd="0" presId="urn:microsoft.com/office/officeart/2008/layout/NameandTitleOrganizationalChart"/>
    <dgm:cxn modelId="{493CAE1F-01D8-4387-8B06-2774A5339328}" type="presOf" srcId="{C03C8C4E-6D98-4040-B9FE-4E2F53F0E0CB}" destId="{7877CFA8-2868-46A9-B67A-23FBF9D34172}" srcOrd="0" destOrd="0" presId="urn:microsoft.com/office/officeart/2008/layout/NameandTitleOrganizationalChart"/>
    <dgm:cxn modelId="{2259E820-0249-4867-9507-F8D4B24676A5}" srcId="{5C92A51A-0DA2-4AF1-AA7F-385C49238B7C}" destId="{BDEA5840-524F-4626-BE9D-BFABDA19D631}" srcOrd="1" destOrd="0" parTransId="{E4864AA0-6B80-4011-985B-A60D8EAA07BC}" sibTransId="{52F6046C-129F-475A-A4DB-83731B00C4D9}"/>
    <dgm:cxn modelId="{69E26621-BFD4-47F2-B220-15C6D8A59EF1}" type="presOf" srcId="{9AAB0277-20FA-4E84-A09A-B37E4E5DC447}" destId="{5F108999-E792-4AD7-8FCA-0C5C041C3A3E}" srcOrd="0" destOrd="0" presId="urn:microsoft.com/office/officeart/2008/layout/NameandTitleOrganizationalChart"/>
    <dgm:cxn modelId="{F8CCC421-68D5-454B-A8F1-FB45B1FD3372}" srcId="{FF43C737-2F89-406F-8086-8BEB47A9B390}" destId="{5C92A51A-0DA2-4AF1-AA7F-385C49238B7C}" srcOrd="0" destOrd="0" parTransId="{A97E14F3-5D7D-4A40-AB66-0F5FD3943D57}" sibTransId="{6C8ABA30-C415-4566-BCDE-760BC003893A}"/>
    <dgm:cxn modelId="{DCF69224-5FD2-42A4-8F18-695C6CF02876}" type="presOf" srcId="{6371363A-28E1-4F7D-8E5C-103BCB9588E9}" destId="{6896C477-F690-4FB6-9DE9-841773FF631D}" srcOrd="0" destOrd="0" presId="urn:microsoft.com/office/officeart/2008/layout/NameandTitleOrganizationalChart"/>
    <dgm:cxn modelId="{C99EF82B-A097-4FFE-B6D7-ED85FA6105D0}" type="presOf" srcId="{BDEA5840-524F-4626-BE9D-BFABDA19D631}" destId="{0B85B4E6-88B3-4644-B911-056F422DF549}" srcOrd="0" destOrd="0" presId="urn:microsoft.com/office/officeart/2008/layout/NameandTitleOrganizationalChart"/>
    <dgm:cxn modelId="{F132DE2D-8EDD-47E3-A6EE-4CB88E7FC57D}" type="presOf" srcId="{FDE03C0F-D32A-4EBD-9B32-B5FAAC050E62}" destId="{ACD36BCA-F64E-4982-821A-9E700C4C4DF2}" srcOrd="1" destOrd="0" presId="urn:microsoft.com/office/officeart/2008/layout/NameandTitleOrganizationalChart"/>
    <dgm:cxn modelId="{FB21132E-FFBF-478A-AC9C-F1E463589024}" srcId="{5C92A51A-0DA2-4AF1-AA7F-385C49238B7C}" destId="{9AAB0277-20FA-4E84-A09A-B37E4E5DC447}" srcOrd="0" destOrd="0" parTransId="{C4875F60-DA5E-4D8B-A101-559550287B02}" sibTransId="{4D888F52-CCCA-49B4-BF9F-BD6F3500503A}"/>
    <dgm:cxn modelId="{44F69E32-883A-424F-A637-15E1EBC350D5}" type="presOf" srcId="{FB44ED52-85E4-4669-8FFA-311CFE8F4DCF}" destId="{716F6D3E-FF6B-482E-9452-EEE7EF79F0D9}" srcOrd="1" destOrd="0" presId="urn:microsoft.com/office/officeart/2008/layout/NameandTitleOrganizationalChart"/>
    <dgm:cxn modelId="{09D52F5D-ED04-4B4B-A7DB-C9538A43F144}" type="presOf" srcId="{387826F5-9697-42BD-87D3-80A8F1D5586A}" destId="{CEA75A68-21C9-47CB-AF59-02BE5D4FC735}" srcOrd="1" destOrd="0" presId="urn:microsoft.com/office/officeart/2008/layout/NameandTitleOrganizationalChart"/>
    <dgm:cxn modelId="{5528B761-07FB-4F95-A421-24A64EC3C937}" srcId="{5C92A51A-0DA2-4AF1-AA7F-385C49238B7C}" destId="{FB44ED52-85E4-4669-8FFA-311CFE8F4DCF}" srcOrd="4" destOrd="0" parTransId="{81EE3A53-5B0A-4BD2-A7EE-FBF2AEA2A4DE}" sibTransId="{ABA6E2A9-F16F-44B0-81D6-EF873D0130B5}"/>
    <dgm:cxn modelId="{A6D3744A-B48C-4AE2-9F74-E96891CBBD35}" srcId="{5C92A51A-0DA2-4AF1-AA7F-385C49238B7C}" destId="{387826F5-9697-42BD-87D3-80A8F1D5586A}" srcOrd="3" destOrd="0" parTransId="{E996794B-E349-4C99-9AD1-1BFD55AC0F29}" sibTransId="{1DC12C39-B24C-4511-B0C8-2A36075458C4}"/>
    <dgm:cxn modelId="{F0D9304B-ADF2-4E48-8A90-3EED35760AD3}" type="presOf" srcId="{81EE3A53-5B0A-4BD2-A7EE-FBF2AEA2A4DE}" destId="{7D8AF294-E2CD-414A-A70B-54E689DD3500}" srcOrd="0" destOrd="0" presId="urn:microsoft.com/office/officeart/2008/layout/NameandTitleOrganizationalChart"/>
    <dgm:cxn modelId="{E119476C-95D8-4270-A75E-8DDCEC84BF38}" type="presOf" srcId="{5C92A51A-0DA2-4AF1-AA7F-385C49238B7C}" destId="{EC1858E5-8A38-4AE5-8CE8-3C380762CD02}" srcOrd="0" destOrd="0" presId="urn:microsoft.com/office/officeart/2008/layout/NameandTitleOrganizationalChart"/>
    <dgm:cxn modelId="{CDDE716F-224C-41EE-82F4-E317909EC736}" type="presOf" srcId="{E4864AA0-6B80-4011-985B-A60D8EAA07BC}" destId="{7CC2F2A4-931C-40CF-A8B8-7B594F8806CB}" srcOrd="0" destOrd="0" presId="urn:microsoft.com/office/officeart/2008/layout/NameandTitleOrganizationalChart"/>
    <dgm:cxn modelId="{FCE6A76F-99C2-43DE-84E1-F2D419FF81DC}" type="presOf" srcId="{1DC12C39-B24C-4511-B0C8-2A36075458C4}" destId="{D07A2341-60C5-4C1D-BB33-D0F52C8CFAAD}" srcOrd="0" destOrd="0" presId="urn:microsoft.com/office/officeart/2008/layout/NameandTitleOrganizationalChart"/>
    <dgm:cxn modelId="{183C0873-4945-48A1-9822-7578BB30273B}" type="presOf" srcId="{9AAB0277-20FA-4E84-A09A-B37E4E5DC447}" destId="{52595588-0C89-4C59-A12F-2CDB7A6C25A8}" srcOrd="1" destOrd="0" presId="urn:microsoft.com/office/officeart/2008/layout/NameandTitleOrganizationalChart"/>
    <dgm:cxn modelId="{5E7E257E-C0A6-49D2-8147-E6FF30EDBB4A}" type="presOf" srcId="{1A5CEEE7-FA10-450D-98C8-AE926FEEC24C}" destId="{39302DDB-ECCB-483B-B51F-C5E6FE60C1EE}" srcOrd="0" destOrd="0" presId="urn:microsoft.com/office/officeart/2008/layout/NameandTitleOrganizationalChart"/>
    <dgm:cxn modelId="{C688A28C-CC6B-4B9E-96E3-98D42C66A75C}" type="presOf" srcId="{6371363A-28E1-4F7D-8E5C-103BCB9588E9}" destId="{83758F9C-201B-437F-B619-944991A17674}" srcOrd="1" destOrd="0" presId="urn:microsoft.com/office/officeart/2008/layout/NameandTitleOrganizationalChart"/>
    <dgm:cxn modelId="{1ED50591-1FA5-42D9-9D3E-6BC1C07FA17A}" type="presOf" srcId="{5637A62D-A56F-4354-940D-20F5F2EE5F33}" destId="{E254DAC2-02D2-4551-9051-475F95C3AA65}" srcOrd="0" destOrd="0" presId="urn:microsoft.com/office/officeart/2008/layout/NameandTitleOrganizationalChart"/>
    <dgm:cxn modelId="{BA7ABB9A-1199-4D3A-8DB5-A6654DB79C94}" type="presOf" srcId="{52F6046C-129F-475A-A4DB-83731B00C4D9}" destId="{EBA94B75-EF93-4C2B-9202-42BAC1A323D2}" srcOrd="0" destOrd="0" presId="urn:microsoft.com/office/officeart/2008/layout/NameandTitleOrganizationalChart"/>
    <dgm:cxn modelId="{23B9C29A-DEBA-4F6A-AC1B-EF1CC80E49D5}" type="presOf" srcId="{FB44ED52-85E4-4669-8FFA-311CFE8F4DCF}" destId="{EEB6E424-51D2-4A8E-B0AF-9912E4A4729E}" srcOrd="0" destOrd="0" presId="urn:microsoft.com/office/officeart/2008/layout/NameandTitleOrganizationalChart"/>
    <dgm:cxn modelId="{5D851DAC-BEA6-4C3C-8891-BBA1A8B0F5B6}" srcId="{5C92A51A-0DA2-4AF1-AA7F-385C49238B7C}" destId="{6371363A-28E1-4F7D-8E5C-103BCB9588E9}" srcOrd="5" destOrd="0" parTransId="{5637A62D-A56F-4354-940D-20F5F2EE5F33}" sibTransId="{1A5CEEE7-FA10-450D-98C8-AE926FEEC24C}"/>
    <dgm:cxn modelId="{E44A1DAD-A519-40BF-8AD9-E4ED497FDD21}" type="presOf" srcId="{FF43C737-2F89-406F-8086-8BEB47A9B390}" destId="{47EFE498-A701-4CE3-BD69-ABC7A6F6335A}" srcOrd="0" destOrd="0" presId="urn:microsoft.com/office/officeart/2008/layout/NameandTitleOrganizationalChart"/>
    <dgm:cxn modelId="{55F78ABC-A9A3-4996-AB61-95766604EC46}" type="presOf" srcId="{6C8ABA30-C415-4566-BCDE-760BC003893A}" destId="{4B6FF963-F539-4656-9477-424A10AA8D93}" srcOrd="0" destOrd="0" presId="urn:microsoft.com/office/officeart/2008/layout/NameandTitleOrganizationalChart"/>
    <dgm:cxn modelId="{130934BD-0E3D-47B0-BBAE-DA119DD97B39}" type="presOf" srcId="{ABA6E2A9-F16F-44B0-81D6-EF873D0130B5}" destId="{7AAA5656-EDC8-471F-8BDB-82A0DD24541F}" srcOrd="0" destOrd="0" presId="urn:microsoft.com/office/officeart/2008/layout/NameandTitleOrganizationalChart"/>
    <dgm:cxn modelId="{027588CB-C7C6-40D1-8B02-32880EC8ADC7}" type="presOf" srcId="{C4875F60-DA5E-4D8B-A101-559550287B02}" destId="{BE9B8CF8-5829-428D-8DC2-CA2DEFC4887C}" srcOrd="0" destOrd="0" presId="urn:microsoft.com/office/officeart/2008/layout/NameandTitleOrganizationalChart"/>
    <dgm:cxn modelId="{01FB7FD0-7D18-451C-ABBA-6A2A645107C0}" type="presOf" srcId="{387826F5-9697-42BD-87D3-80A8F1D5586A}" destId="{F94BAF03-9FDA-49E5-855D-3F50C34DC02B}" srcOrd="0" destOrd="0" presId="urn:microsoft.com/office/officeart/2008/layout/NameandTitleOrganizationalChart"/>
    <dgm:cxn modelId="{8A8D66E2-9A12-4C04-BA28-B3C8029340AD}" type="presOf" srcId="{4D888F52-CCCA-49B4-BF9F-BD6F3500503A}" destId="{327E26D8-9055-4785-AD84-A9F33ADF8DC2}" srcOrd="0" destOrd="0" presId="urn:microsoft.com/office/officeart/2008/layout/NameandTitleOrganizationalChart"/>
    <dgm:cxn modelId="{958CC5F1-E9C6-41B5-A368-E20E11CFB5E4}" type="presOf" srcId="{E996794B-E349-4C99-9AD1-1BFD55AC0F29}" destId="{3B3A9136-DDB7-4AF0-8994-4804F9B3F426}" srcOrd="0" destOrd="0" presId="urn:microsoft.com/office/officeart/2008/layout/NameandTitleOrganizationalChart"/>
    <dgm:cxn modelId="{963E37FB-2B59-44ED-BE4D-284FA4A46BEE}" type="presOf" srcId="{5C92A51A-0DA2-4AF1-AA7F-385C49238B7C}" destId="{D039D5C0-7995-42FF-B6B0-9C3382B3CE3D}" srcOrd="1" destOrd="0" presId="urn:microsoft.com/office/officeart/2008/layout/NameandTitleOrganizationalChart"/>
    <dgm:cxn modelId="{91B09CB5-2D71-42D8-AD45-133760C72FB4}" type="presParOf" srcId="{47EFE498-A701-4CE3-BD69-ABC7A6F6335A}" destId="{7A3CEA9F-B4BC-4530-8499-BAD71D191638}" srcOrd="0" destOrd="0" presId="urn:microsoft.com/office/officeart/2008/layout/NameandTitleOrganizationalChart"/>
    <dgm:cxn modelId="{95B3A52A-CECD-40C9-84FF-4DC12D8A6E77}" type="presParOf" srcId="{7A3CEA9F-B4BC-4530-8499-BAD71D191638}" destId="{377C9CBB-9417-4B24-BE38-8520335C198F}" srcOrd="0" destOrd="0" presId="urn:microsoft.com/office/officeart/2008/layout/NameandTitleOrganizationalChart"/>
    <dgm:cxn modelId="{6019C054-1FE9-43BE-8646-D274FD19DE98}" type="presParOf" srcId="{377C9CBB-9417-4B24-BE38-8520335C198F}" destId="{EC1858E5-8A38-4AE5-8CE8-3C380762CD02}" srcOrd="0" destOrd="0" presId="urn:microsoft.com/office/officeart/2008/layout/NameandTitleOrganizationalChart"/>
    <dgm:cxn modelId="{1D6C31F9-7F67-41F9-815F-31E347E88F58}" type="presParOf" srcId="{377C9CBB-9417-4B24-BE38-8520335C198F}" destId="{4B6FF963-F539-4656-9477-424A10AA8D93}" srcOrd="1" destOrd="0" presId="urn:microsoft.com/office/officeart/2008/layout/NameandTitleOrganizationalChart"/>
    <dgm:cxn modelId="{9C4ECE18-E6A1-46AD-9F82-81827EBFF66C}" type="presParOf" srcId="{377C9CBB-9417-4B24-BE38-8520335C198F}" destId="{D039D5C0-7995-42FF-B6B0-9C3382B3CE3D}" srcOrd="2" destOrd="0" presId="urn:microsoft.com/office/officeart/2008/layout/NameandTitleOrganizationalChart"/>
    <dgm:cxn modelId="{9326441E-D7A2-4994-97AC-EBD4D6DC3415}" type="presParOf" srcId="{7A3CEA9F-B4BC-4530-8499-BAD71D191638}" destId="{9715EF84-F8F8-4724-A917-0738CA71C1D2}" srcOrd="1" destOrd="0" presId="urn:microsoft.com/office/officeart/2008/layout/NameandTitleOrganizationalChart"/>
    <dgm:cxn modelId="{C899755C-F261-40E3-BD6A-C66B186402D6}" type="presParOf" srcId="{9715EF84-F8F8-4724-A917-0738CA71C1D2}" destId="{BE9B8CF8-5829-428D-8DC2-CA2DEFC4887C}" srcOrd="0" destOrd="0" presId="urn:microsoft.com/office/officeart/2008/layout/NameandTitleOrganizationalChart"/>
    <dgm:cxn modelId="{E77D17BF-B9A8-41A8-863E-926DBAEC8B84}" type="presParOf" srcId="{9715EF84-F8F8-4724-A917-0738CA71C1D2}" destId="{9330D7EC-E299-4C84-B21B-BA1A66ECC8B9}" srcOrd="1" destOrd="0" presId="urn:microsoft.com/office/officeart/2008/layout/NameandTitleOrganizationalChart"/>
    <dgm:cxn modelId="{670E3392-35B5-43C3-8F01-05EA923BE488}" type="presParOf" srcId="{9330D7EC-E299-4C84-B21B-BA1A66ECC8B9}" destId="{D063F18A-AE8D-41A8-8BCF-21795B61AD24}" srcOrd="0" destOrd="0" presId="urn:microsoft.com/office/officeart/2008/layout/NameandTitleOrganizationalChart"/>
    <dgm:cxn modelId="{D8C86E8F-E1DB-4D37-8563-00B60CE378C3}" type="presParOf" srcId="{D063F18A-AE8D-41A8-8BCF-21795B61AD24}" destId="{5F108999-E792-4AD7-8FCA-0C5C041C3A3E}" srcOrd="0" destOrd="0" presId="urn:microsoft.com/office/officeart/2008/layout/NameandTitleOrganizationalChart"/>
    <dgm:cxn modelId="{D2C23272-FF04-4F48-B18F-2078817B0261}" type="presParOf" srcId="{D063F18A-AE8D-41A8-8BCF-21795B61AD24}" destId="{327E26D8-9055-4785-AD84-A9F33ADF8DC2}" srcOrd="1" destOrd="0" presId="urn:microsoft.com/office/officeart/2008/layout/NameandTitleOrganizationalChart"/>
    <dgm:cxn modelId="{849CAE21-060F-49FD-B999-B1F6634C4F80}" type="presParOf" srcId="{D063F18A-AE8D-41A8-8BCF-21795B61AD24}" destId="{52595588-0C89-4C59-A12F-2CDB7A6C25A8}" srcOrd="2" destOrd="0" presId="urn:microsoft.com/office/officeart/2008/layout/NameandTitleOrganizationalChart"/>
    <dgm:cxn modelId="{326A415F-66BD-464C-A0D6-EC16377B0ECD}" type="presParOf" srcId="{9330D7EC-E299-4C84-B21B-BA1A66ECC8B9}" destId="{3DD592CC-ED2A-4BFD-9A94-A2DD91E46B24}" srcOrd="1" destOrd="0" presId="urn:microsoft.com/office/officeart/2008/layout/NameandTitleOrganizationalChart"/>
    <dgm:cxn modelId="{BC2ECC5F-C165-4D63-A8A3-D79FDD6B1831}" type="presParOf" srcId="{9330D7EC-E299-4C84-B21B-BA1A66ECC8B9}" destId="{D932E8ED-119E-42EB-8001-3AD264763176}" srcOrd="2" destOrd="0" presId="urn:microsoft.com/office/officeart/2008/layout/NameandTitleOrganizationalChart"/>
    <dgm:cxn modelId="{F468F5C7-09AA-4F21-9270-8CCF8ACC1D9E}" type="presParOf" srcId="{9715EF84-F8F8-4724-A917-0738CA71C1D2}" destId="{7CC2F2A4-931C-40CF-A8B8-7B594F8806CB}" srcOrd="2" destOrd="0" presId="urn:microsoft.com/office/officeart/2008/layout/NameandTitleOrganizationalChart"/>
    <dgm:cxn modelId="{07D539BB-E3C6-4C62-8B71-A84CBA952B7E}" type="presParOf" srcId="{9715EF84-F8F8-4724-A917-0738CA71C1D2}" destId="{7FD9E10A-15C5-4E3A-BA0F-5DBA368B9771}" srcOrd="3" destOrd="0" presId="urn:microsoft.com/office/officeart/2008/layout/NameandTitleOrganizationalChart"/>
    <dgm:cxn modelId="{0E488C00-6D83-4D19-9672-791B761B3D8A}" type="presParOf" srcId="{7FD9E10A-15C5-4E3A-BA0F-5DBA368B9771}" destId="{719D9E0F-3434-4098-B740-4024B7026FE9}" srcOrd="0" destOrd="0" presId="urn:microsoft.com/office/officeart/2008/layout/NameandTitleOrganizationalChart"/>
    <dgm:cxn modelId="{CB49C829-A5CC-4622-ABCB-EFDDAD70583F}" type="presParOf" srcId="{719D9E0F-3434-4098-B740-4024B7026FE9}" destId="{0B85B4E6-88B3-4644-B911-056F422DF549}" srcOrd="0" destOrd="0" presId="urn:microsoft.com/office/officeart/2008/layout/NameandTitleOrganizationalChart"/>
    <dgm:cxn modelId="{E1D3B298-0433-49CC-AEED-02F327664F0E}" type="presParOf" srcId="{719D9E0F-3434-4098-B740-4024B7026FE9}" destId="{EBA94B75-EF93-4C2B-9202-42BAC1A323D2}" srcOrd="1" destOrd="0" presId="urn:microsoft.com/office/officeart/2008/layout/NameandTitleOrganizationalChart"/>
    <dgm:cxn modelId="{81C88CD6-AE8E-4AF4-AB83-2435D82A3FD2}" type="presParOf" srcId="{719D9E0F-3434-4098-B740-4024B7026FE9}" destId="{940A1A54-6C54-4FCA-BF14-86E91FB57E6C}" srcOrd="2" destOrd="0" presId="urn:microsoft.com/office/officeart/2008/layout/NameandTitleOrganizationalChart"/>
    <dgm:cxn modelId="{C00E01BD-A881-4685-BBEA-880EEE97AD8D}" type="presParOf" srcId="{7FD9E10A-15C5-4E3A-BA0F-5DBA368B9771}" destId="{C171D902-4908-44EC-99F3-403A5AB1F0E6}" srcOrd="1" destOrd="0" presId="urn:microsoft.com/office/officeart/2008/layout/NameandTitleOrganizationalChart"/>
    <dgm:cxn modelId="{E286023A-35D6-455B-B0BB-C566A2653320}" type="presParOf" srcId="{7FD9E10A-15C5-4E3A-BA0F-5DBA368B9771}" destId="{F6EA34A6-01DE-4821-990A-FE583552C81D}" srcOrd="2" destOrd="0" presId="urn:microsoft.com/office/officeart/2008/layout/NameandTitleOrganizationalChart"/>
    <dgm:cxn modelId="{44008BAE-51EC-4D78-9B2E-2F682E212E04}" type="presParOf" srcId="{9715EF84-F8F8-4724-A917-0738CA71C1D2}" destId="{30D79892-DDEC-4A99-95E3-0EB41D4C0787}" srcOrd="4" destOrd="0" presId="urn:microsoft.com/office/officeart/2008/layout/NameandTitleOrganizationalChart"/>
    <dgm:cxn modelId="{6AB311C0-2331-448A-924D-98E7991EB711}" type="presParOf" srcId="{9715EF84-F8F8-4724-A917-0738CA71C1D2}" destId="{197C87D1-F284-449C-BF27-544B4E5FDC70}" srcOrd="5" destOrd="0" presId="urn:microsoft.com/office/officeart/2008/layout/NameandTitleOrganizationalChart"/>
    <dgm:cxn modelId="{308B360B-EBA2-4AA2-9725-8161EA8F6389}" type="presParOf" srcId="{197C87D1-F284-449C-BF27-544B4E5FDC70}" destId="{1FB103E1-C783-496E-91F3-565B461774CC}" srcOrd="0" destOrd="0" presId="urn:microsoft.com/office/officeart/2008/layout/NameandTitleOrganizationalChart"/>
    <dgm:cxn modelId="{0D2F9CBD-43F3-41DA-85DF-5B88DDF09013}" type="presParOf" srcId="{1FB103E1-C783-496E-91F3-565B461774CC}" destId="{BB3E3298-ADFE-4A00-A2F4-3DAB1277A58C}" srcOrd="0" destOrd="0" presId="urn:microsoft.com/office/officeart/2008/layout/NameandTitleOrganizationalChart"/>
    <dgm:cxn modelId="{B50D9D82-17B2-4A85-98B8-0C2CC928FB68}" type="presParOf" srcId="{1FB103E1-C783-496E-91F3-565B461774CC}" destId="{7877CFA8-2868-46A9-B67A-23FBF9D34172}" srcOrd="1" destOrd="0" presId="urn:microsoft.com/office/officeart/2008/layout/NameandTitleOrganizationalChart"/>
    <dgm:cxn modelId="{92F6152B-721A-432D-BA7D-DD7E4B772F79}" type="presParOf" srcId="{1FB103E1-C783-496E-91F3-565B461774CC}" destId="{ACD36BCA-F64E-4982-821A-9E700C4C4DF2}" srcOrd="2" destOrd="0" presId="urn:microsoft.com/office/officeart/2008/layout/NameandTitleOrganizationalChart"/>
    <dgm:cxn modelId="{69ADF852-6348-4C5D-B509-54CD3EE90EE6}" type="presParOf" srcId="{197C87D1-F284-449C-BF27-544B4E5FDC70}" destId="{819AA052-EDBA-44CF-B6E8-004E507B7BE8}" srcOrd="1" destOrd="0" presId="urn:microsoft.com/office/officeart/2008/layout/NameandTitleOrganizationalChart"/>
    <dgm:cxn modelId="{8D2ED992-6985-4CAD-875A-817AE6C6B695}" type="presParOf" srcId="{197C87D1-F284-449C-BF27-544B4E5FDC70}" destId="{54A53003-2896-4D9F-8130-108097957BFA}" srcOrd="2" destOrd="0" presId="urn:microsoft.com/office/officeart/2008/layout/NameandTitleOrganizationalChart"/>
    <dgm:cxn modelId="{6BB402E7-DB1F-4686-9CA1-1F729E8B1C07}" type="presParOf" srcId="{9715EF84-F8F8-4724-A917-0738CA71C1D2}" destId="{3B3A9136-DDB7-4AF0-8994-4804F9B3F426}" srcOrd="6" destOrd="0" presId="urn:microsoft.com/office/officeart/2008/layout/NameandTitleOrganizationalChart"/>
    <dgm:cxn modelId="{D30FE51C-8E10-494F-8AE8-FCCA983AC551}" type="presParOf" srcId="{9715EF84-F8F8-4724-A917-0738CA71C1D2}" destId="{A4E28058-3C61-417B-AA94-06483C17CB8F}" srcOrd="7" destOrd="0" presId="urn:microsoft.com/office/officeart/2008/layout/NameandTitleOrganizationalChart"/>
    <dgm:cxn modelId="{282EC7FD-DA41-471E-9A32-3C72C7A56D2A}" type="presParOf" srcId="{A4E28058-3C61-417B-AA94-06483C17CB8F}" destId="{7738154B-A7F8-44E1-A8EF-EAD855E06BBD}" srcOrd="0" destOrd="0" presId="urn:microsoft.com/office/officeart/2008/layout/NameandTitleOrganizationalChart"/>
    <dgm:cxn modelId="{C5FBE4AE-88A5-40D3-9B4D-2C5AAF0B43C1}" type="presParOf" srcId="{7738154B-A7F8-44E1-A8EF-EAD855E06BBD}" destId="{F94BAF03-9FDA-49E5-855D-3F50C34DC02B}" srcOrd="0" destOrd="0" presId="urn:microsoft.com/office/officeart/2008/layout/NameandTitleOrganizationalChart"/>
    <dgm:cxn modelId="{82BDF0BC-8A6B-4879-A8B1-AAEE3F4A8828}" type="presParOf" srcId="{7738154B-A7F8-44E1-A8EF-EAD855E06BBD}" destId="{D07A2341-60C5-4C1D-BB33-D0F52C8CFAAD}" srcOrd="1" destOrd="0" presId="urn:microsoft.com/office/officeart/2008/layout/NameandTitleOrganizationalChart"/>
    <dgm:cxn modelId="{0663A80F-8D11-42AC-9DE7-C76660B96F54}" type="presParOf" srcId="{7738154B-A7F8-44E1-A8EF-EAD855E06BBD}" destId="{CEA75A68-21C9-47CB-AF59-02BE5D4FC735}" srcOrd="2" destOrd="0" presId="urn:microsoft.com/office/officeart/2008/layout/NameandTitleOrganizationalChart"/>
    <dgm:cxn modelId="{D5537C50-5A16-476E-8AAD-705041B58E1D}" type="presParOf" srcId="{A4E28058-3C61-417B-AA94-06483C17CB8F}" destId="{3FB35D00-BD2C-40B4-8F5F-EDBF04E8ED9B}" srcOrd="1" destOrd="0" presId="urn:microsoft.com/office/officeart/2008/layout/NameandTitleOrganizationalChart"/>
    <dgm:cxn modelId="{02BED5A4-4804-4D4E-B8A6-EC279EAADDB6}" type="presParOf" srcId="{A4E28058-3C61-417B-AA94-06483C17CB8F}" destId="{B20433BE-1A27-4F59-BBA3-659C9A1A7F8A}" srcOrd="2" destOrd="0" presId="urn:microsoft.com/office/officeart/2008/layout/NameandTitleOrganizationalChart"/>
    <dgm:cxn modelId="{266718D4-5490-412C-B343-4F0F1B9713CA}" type="presParOf" srcId="{9715EF84-F8F8-4724-A917-0738CA71C1D2}" destId="{7D8AF294-E2CD-414A-A70B-54E689DD3500}" srcOrd="8" destOrd="0" presId="urn:microsoft.com/office/officeart/2008/layout/NameandTitleOrganizationalChart"/>
    <dgm:cxn modelId="{E136117F-1A67-4DEC-94A5-DFAE319B3590}" type="presParOf" srcId="{9715EF84-F8F8-4724-A917-0738CA71C1D2}" destId="{9AFB647A-7348-41A5-829D-4EB45DD5E8DC}" srcOrd="9" destOrd="0" presId="urn:microsoft.com/office/officeart/2008/layout/NameandTitleOrganizationalChart"/>
    <dgm:cxn modelId="{E4228326-6EB8-43CD-8CB3-02A666C8B506}" type="presParOf" srcId="{9AFB647A-7348-41A5-829D-4EB45DD5E8DC}" destId="{DAD485D2-7F26-4451-A90E-8D5217C7F240}" srcOrd="0" destOrd="0" presId="urn:microsoft.com/office/officeart/2008/layout/NameandTitleOrganizationalChart"/>
    <dgm:cxn modelId="{284A8B9F-056F-4112-9DF6-2C37D00E3496}" type="presParOf" srcId="{DAD485D2-7F26-4451-A90E-8D5217C7F240}" destId="{EEB6E424-51D2-4A8E-B0AF-9912E4A4729E}" srcOrd="0" destOrd="0" presId="urn:microsoft.com/office/officeart/2008/layout/NameandTitleOrganizationalChart"/>
    <dgm:cxn modelId="{A2976F88-09E4-47F5-AB5D-C1E955E4A036}" type="presParOf" srcId="{DAD485D2-7F26-4451-A90E-8D5217C7F240}" destId="{7AAA5656-EDC8-471F-8BDB-82A0DD24541F}" srcOrd="1" destOrd="0" presId="urn:microsoft.com/office/officeart/2008/layout/NameandTitleOrganizationalChart"/>
    <dgm:cxn modelId="{92BCA58D-CE25-4D26-A215-348FFE8306AC}" type="presParOf" srcId="{DAD485D2-7F26-4451-A90E-8D5217C7F240}" destId="{716F6D3E-FF6B-482E-9452-EEE7EF79F0D9}" srcOrd="2" destOrd="0" presId="urn:microsoft.com/office/officeart/2008/layout/NameandTitleOrganizationalChart"/>
    <dgm:cxn modelId="{8C648BF5-A746-431F-AB36-2014A1568C48}" type="presParOf" srcId="{9AFB647A-7348-41A5-829D-4EB45DD5E8DC}" destId="{8F993A10-CFC2-49D2-A726-D7ACBA5C3198}" srcOrd="1" destOrd="0" presId="urn:microsoft.com/office/officeart/2008/layout/NameandTitleOrganizationalChart"/>
    <dgm:cxn modelId="{07DB6A3B-237D-4A64-B061-67B46DCEA9F5}" type="presParOf" srcId="{9AFB647A-7348-41A5-829D-4EB45DD5E8DC}" destId="{37B87DE2-9324-4963-8ACC-42821EE56BF4}" srcOrd="2" destOrd="0" presId="urn:microsoft.com/office/officeart/2008/layout/NameandTitleOrganizationalChart"/>
    <dgm:cxn modelId="{D208FFB6-A1B8-4E72-8BFC-3C40B19CF84F}" type="presParOf" srcId="{9715EF84-F8F8-4724-A917-0738CA71C1D2}" destId="{E254DAC2-02D2-4551-9051-475F95C3AA65}" srcOrd="10" destOrd="0" presId="urn:microsoft.com/office/officeart/2008/layout/NameandTitleOrganizationalChart"/>
    <dgm:cxn modelId="{DDEF461C-5383-4963-A59E-63599FB94AC6}" type="presParOf" srcId="{9715EF84-F8F8-4724-A917-0738CA71C1D2}" destId="{39DBBB37-AF09-490E-8BC3-CF7E8F278116}" srcOrd="11" destOrd="0" presId="urn:microsoft.com/office/officeart/2008/layout/NameandTitleOrganizationalChart"/>
    <dgm:cxn modelId="{DE5CB386-3D91-4578-A2DD-2631C69D2A5A}" type="presParOf" srcId="{39DBBB37-AF09-490E-8BC3-CF7E8F278116}" destId="{40D73645-049F-4C63-B336-06820314167A}" srcOrd="0" destOrd="0" presId="urn:microsoft.com/office/officeart/2008/layout/NameandTitleOrganizationalChart"/>
    <dgm:cxn modelId="{450D3ACD-A309-4FE7-B453-E5714F935A01}" type="presParOf" srcId="{40D73645-049F-4C63-B336-06820314167A}" destId="{6896C477-F690-4FB6-9DE9-841773FF631D}" srcOrd="0" destOrd="0" presId="urn:microsoft.com/office/officeart/2008/layout/NameandTitleOrganizationalChart"/>
    <dgm:cxn modelId="{386D0F03-1222-434F-8856-046E2392588F}" type="presParOf" srcId="{40D73645-049F-4C63-B336-06820314167A}" destId="{39302DDB-ECCB-483B-B51F-C5E6FE60C1EE}" srcOrd="1" destOrd="0" presId="urn:microsoft.com/office/officeart/2008/layout/NameandTitleOrganizationalChart"/>
    <dgm:cxn modelId="{B30E2BFD-E21F-48E5-8142-3DC58517421E}" type="presParOf" srcId="{40D73645-049F-4C63-B336-06820314167A}" destId="{83758F9C-201B-437F-B619-944991A17674}" srcOrd="2" destOrd="0" presId="urn:microsoft.com/office/officeart/2008/layout/NameandTitleOrganizationalChart"/>
    <dgm:cxn modelId="{D3BDCAA4-51CA-463C-A46B-FA1EE8491464}" type="presParOf" srcId="{39DBBB37-AF09-490E-8BC3-CF7E8F278116}" destId="{1A8F07F8-9E3C-418C-988E-622E22426D1C}" srcOrd="1" destOrd="0" presId="urn:microsoft.com/office/officeart/2008/layout/NameandTitleOrganizationalChart"/>
    <dgm:cxn modelId="{DF78B84F-0D92-4A77-9E43-9B7710FD3F1A}" type="presParOf" srcId="{39DBBB37-AF09-490E-8BC3-CF7E8F278116}" destId="{08C16610-5153-410A-9A73-358FD6AEE9EF}" srcOrd="2" destOrd="0" presId="urn:microsoft.com/office/officeart/2008/layout/NameandTitleOrganizationalChart"/>
    <dgm:cxn modelId="{02FBE22B-14C1-49E6-AE43-5730C160C4AA}" type="presParOf" srcId="{7A3CEA9F-B4BC-4530-8499-BAD71D191638}" destId="{CA644E9C-5660-4D8C-988B-1A7D09724330}" srcOrd="2" destOrd="0" presId="urn:microsoft.com/office/officeart/2008/layout/NameandTitleOrganizationalChar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EA0870-AA5A-4A6B-AEC2-220127A349EB}">
      <dsp:nvSpPr>
        <dsp:cNvPr id="0" name=""/>
        <dsp:cNvSpPr/>
      </dsp:nvSpPr>
      <dsp:spPr>
        <a:xfrm>
          <a:off x="6096398" y="3095342"/>
          <a:ext cx="4862586" cy="55241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29322"/>
              </a:lnTo>
              <a:lnTo>
                <a:pt x="4862586" y="329322"/>
              </a:lnTo>
              <a:lnTo>
                <a:pt x="4862586" y="552411"/>
              </a:lnTo>
            </a:path>
          </a:pathLst>
        </a:custGeom>
        <a:noFill/>
        <a:ln w="12700" cap="flat" cmpd="sng" algn="ctr">
          <a:solidFill>
            <a:schemeClr val="dk1"/>
          </a:solidFill>
          <a:prstDash val="solid"/>
          <a:miter lim="800000"/>
        </a:ln>
        <a:effectLst/>
      </dsp:spPr>
      <dsp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dsp:style>
    </dsp:sp>
    <dsp:sp modelId="{CB63B79C-C3E8-4B5B-8099-CCD12A4FE9AC}">
      <dsp:nvSpPr>
        <dsp:cNvPr id="0" name=""/>
        <dsp:cNvSpPr/>
      </dsp:nvSpPr>
      <dsp:spPr>
        <a:xfrm>
          <a:off x="6096398" y="3095342"/>
          <a:ext cx="2385127" cy="55241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29322"/>
              </a:lnTo>
              <a:lnTo>
                <a:pt x="2385127" y="329322"/>
              </a:lnTo>
              <a:lnTo>
                <a:pt x="2385127" y="552411"/>
              </a:lnTo>
            </a:path>
          </a:pathLst>
        </a:custGeom>
        <a:noFill/>
        <a:ln w="12700" cap="flat" cmpd="sng" algn="ctr">
          <a:solidFill>
            <a:schemeClr val="dk1"/>
          </a:solidFill>
          <a:prstDash val="solid"/>
          <a:miter lim="800000"/>
        </a:ln>
        <a:effectLst/>
      </dsp:spPr>
      <dsp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dsp:style>
    </dsp:sp>
    <dsp:sp modelId="{FB898A0D-E115-4123-928A-B3154EA2347C}">
      <dsp:nvSpPr>
        <dsp:cNvPr id="0" name=""/>
        <dsp:cNvSpPr/>
      </dsp:nvSpPr>
      <dsp:spPr>
        <a:xfrm>
          <a:off x="6004067" y="3095342"/>
          <a:ext cx="92330" cy="552411"/>
        </a:xfrm>
        <a:custGeom>
          <a:avLst/>
          <a:gdLst/>
          <a:ahLst/>
          <a:cxnLst/>
          <a:rect l="0" t="0" r="0" b="0"/>
          <a:pathLst>
            <a:path>
              <a:moveTo>
                <a:pt x="92330" y="0"/>
              </a:moveTo>
              <a:lnTo>
                <a:pt x="92330" y="329322"/>
              </a:lnTo>
              <a:lnTo>
                <a:pt x="0" y="329322"/>
              </a:lnTo>
              <a:lnTo>
                <a:pt x="0" y="552411"/>
              </a:lnTo>
            </a:path>
          </a:pathLst>
        </a:custGeom>
        <a:noFill/>
        <a:ln w="12700" cap="flat" cmpd="sng" algn="ctr">
          <a:solidFill>
            <a:schemeClr val="dk1"/>
          </a:solidFill>
          <a:prstDash val="solid"/>
          <a:miter lim="800000"/>
        </a:ln>
        <a:effectLst/>
      </dsp:spPr>
      <dsp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dsp:style>
    </dsp:sp>
    <dsp:sp modelId="{282A0A53-3C34-446A-8D3E-A72F611780E1}">
      <dsp:nvSpPr>
        <dsp:cNvPr id="0" name=""/>
        <dsp:cNvSpPr/>
      </dsp:nvSpPr>
      <dsp:spPr>
        <a:xfrm>
          <a:off x="3526608" y="3095342"/>
          <a:ext cx="2569789" cy="552411"/>
        </a:xfrm>
        <a:custGeom>
          <a:avLst/>
          <a:gdLst/>
          <a:ahLst/>
          <a:cxnLst/>
          <a:rect l="0" t="0" r="0" b="0"/>
          <a:pathLst>
            <a:path>
              <a:moveTo>
                <a:pt x="2569789" y="0"/>
              </a:moveTo>
              <a:lnTo>
                <a:pt x="2569789" y="329322"/>
              </a:lnTo>
              <a:lnTo>
                <a:pt x="0" y="329322"/>
              </a:lnTo>
              <a:lnTo>
                <a:pt x="0" y="552411"/>
              </a:lnTo>
            </a:path>
          </a:pathLst>
        </a:custGeom>
        <a:noFill/>
        <a:ln w="12700" cap="flat" cmpd="sng" algn="ctr">
          <a:solidFill>
            <a:schemeClr val="dk1"/>
          </a:solidFill>
          <a:prstDash val="solid"/>
          <a:miter lim="800000"/>
        </a:ln>
        <a:effectLst/>
      </dsp:spPr>
      <dsp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dsp:style>
    </dsp:sp>
    <dsp:sp modelId="{6588BF92-A25B-4D71-962F-2A63F4F09F4A}">
      <dsp:nvSpPr>
        <dsp:cNvPr id="0" name=""/>
        <dsp:cNvSpPr/>
      </dsp:nvSpPr>
      <dsp:spPr>
        <a:xfrm>
          <a:off x="1049149" y="3095342"/>
          <a:ext cx="5047248" cy="552411"/>
        </a:xfrm>
        <a:custGeom>
          <a:avLst/>
          <a:gdLst/>
          <a:ahLst/>
          <a:cxnLst/>
          <a:rect l="0" t="0" r="0" b="0"/>
          <a:pathLst>
            <a:path>
              <a:moveTo>
                <a:pt x="5047248" y="0"/>
              </a:moveTo>
              <a:lnTo>
                <a:pt x="5047248" y="329322"/>
              </a:lnTo>
              <a:lnTo>
                <a:pt x="0" y="329322"/>
              </a:lnTo>
              <a:lnTo>
                <a:pt x="0" y="552411"/>
              </a:lnTo>
            </a:path>
          </a:pathLst>
        </a:custGeom>
        <a:noFill/>
        <a:ln w="12700" cap="flat" cmpd="sng" algn="ctr">
          <a:solidFill>
            <a:schemeClr val="dk1"/>
          </a:solidFill>
          <a:prstDash val="solid"/>
          <a:miter lim="800000"/>
        </a:ln>
        <a:effectLst/>
      </dsp:spPr>
      <dsp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dsp:style>
    </dsp:sp>
    <dsp:sp modelId="{6C59162A-2696-4346-B29F-2C109EC8192B}">
      <dsp:nvSpPr>
        <dsp:cNvPr id="0" name=""/>
        <dsp:cNvSpPr/>
      </dsp:nvSpPr>
      <dsp:spPr>
        <a:xfrm>
          <a:off x="4697039" y="2139245"/>
          <a:ext cx="2798716" cy="956097"/>
        </a:xfrm>
        <a:prstGeom prst="rect">
          <a:avLst/>
        </a:prstGeom>
        <a:solidFill>
          <a:schemeClr val="accent5">
            <a:lumMod val="5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34916" numCol="1" spcCol="1270" anchor="ctr" anchorCtr="0">
          <a:noAutofit/>
        </a:bodyPr>
        <a:lstStyle/>
        <a:p>
          <a:pPr marL="0" lvl="0" indent="0" algn="ctr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700" kern="1200" dirty="0">
              <a:latin typeface="Aptos Display" panose="02110004020202020204"/>
            </a:rPr>
            <a:t>Atlantis 2025</a:t>
          </a:r>
        </a:p>
      </dsp:txBody>
      <dsp:txXfrm>
        <a:off x="4697039" y="2139245"/>
        <a:ext cx="2798716" cy="956097"/>
      </dsp:txXfrm>
    </dsp:sp>
    <dsp:sp modelId="{87CE81FD-5B2A-498D-80B0-BB8486C705AD}">
      <dsp:nvSpPr>
        <dsp:cNvPr id="0" name=""/>
        <dsp:cNvSpPr/>
      </dsp:nvSpPr>
      <dsp:spPr>
        <a:xfrm>
          <a:off x="8428017" y="9753"/>
          <a:ext cx="1661956" cy="318699"/>
        </a:xfrm>
        <a:prstGeom prst="rect">
          <a:avLst/>
        </a:prstGeom>
        <a:noFill/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0" tIns="12700" rIns="50800" bIns="127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2000" kern="1200" dirty="0"/>
        </a:p>
      </dsp:txBody>
      <dsp:txXfrm>
        <a:off x="8428017" y="9753"/>
        <a:ext cx="1661956" cy="318699"/>
      </dsp:txXfrm>
    </dsp:sp>
    <dsp:sp modelId="{BCC6BDA5-ADC0-466F-90D3-AAD4085D1A2F}">
      <dsp:nvSpPr>
        <dsp:cNvPr id="0" name=""/>
        <dsp:cNvSpPr/>
      </dsp:nvSpPr>
      <dsp:spPr>
        <a:xfrm>
          <a:off x="125840" y="3647753"/>
          <a:ext cx="1846618" cy="956097"/>
        </a:xfrm>
        <a:prstGeom prst="rect">
          <a:avLst/>
        </a:prstGeom>
        <a:solidFill>
          <a:schemeClr val="tx1">
            <a:lumMod val="75000"/>
            <a:lumOff val="2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34916" numCol="1" spcCol="1270" anchor="ctr" anchorCtr="0">
          <a:noAutofit/>
        </a:bodyPr>
        <a:lstStyle/>
        <a:p>
          <a:pPr marL="0" lvl="0" indent="0" algn="ctr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700" kern="1200">
              <a:latin typeface="Aptos Display" panose="02110004020202020204"/>
            </a:rPr>
            <a:t>Management</a:t>
          </a:r>
        </a:p>
      </dsp:txBody>
      <dsp:txXfrm>
        <a:off x="125840" y="3647753"/>
        <a:ext cx="1846618" cy="956097"/>
      </dsp:txXfrm>
    </dsp:sp>
    <dsp:sp modelId="{31B2A88F-B2E2-414D-9442-75FB6FDAFACF}">
      <dsp:nvSpPr>
        <dsp:cNvPr id="0" name=""/>
        <dsp:cNvSpPr/>
      </dsp:nvSpPr>
      <dsp:spPr>
        <a:xfrm>
          <a:off x="495164" y="4391384"/>
          <a:ext cx="1661956" cy="31869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tx1">
              <a:lumMod val="75000"/>
              <a:lumOff val="2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0" tIns="12700" rIns="50800" bIns="127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kern="1200" dirty="0"/>
            <a:t>WP - 0</a:t>
          </a:r>
        </a:p>
      </dsp:txBody>
      <dsp:txXfrm>
        <a:off x="495164" y="4391384"/>
        <a:ext cx="1661956" cy="318699"/>
      </dsp:txXfrm>
    </dsp:sp>
    <dsp:sp modelId="{5FA7CB57-A0E5-44ED-AA9B-5DB5D10C6F32}">
      <dsp:nvSpPr>
        <dsp:cNvPr id="0" name=""/>
        <dsp:cNvSpPr/>
      </dsp:nvSpPr>
      <dsp:spPr>
        <a:xfrm>
          <a:off x="2603299" y="3647753"/>
          <a:ext cx="1846618" cy="956097"/>
        </a:xfrm>
        <a:prstGeom prst="rect">
          <a:avLst/>
        </a:prstGeom>
        <a:solidFill>
          <a:schemeClr val="tx1">
            <a:lumMod val="75000"/>
            <a:lumOff val="2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34916" numCol="1" spcCol="1270" anchor="ctr" anchorCtr="0">
          <a:noAutofit/>
        </a:bodyPr>
        <a:lstStyle/>
        <a:p>
          <a:pPr marL="0" lvl="0" indent="0" algn="ctr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700" kern="1200">
              <a:latin typeface="Aptos Display" panose="02110004020202020204"/>
            </a:rPr>
            <a:t>Space Segment</a:t>
          </a:r>
        </a:p>
      </dsp:txBody>
      <dsp:txXfrm>
        <a:off x="2603299" y="3647753"/>
        <a:ext cx="1846618" cy="956097"/>
      </dsp:txXfrm>
    </dsp:sp>
    <dsp:sp modelId="{B18CD9F0-3925-46B9-A862-4772DA008D5C}">
      <dsp:nvSpPr>
        <dsp:cNvPr id="0" name=""/>
        <dsp:cNvSpPr/>
      </dsp:nvSpPr>
      <dsp:spPr>
        <a:xfrm>
          <a:off x="2972622" y="4391384"/>
          <a:ext cx="1661956" cy="31869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tx1">
              <a:lumMod val="75000"/>
              <a:lumOff val="2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0" tIns="12700" rIns="50800" bIns="127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kern="1200" dirty="0"/>
            <a:t>WP - 1</a:t>
          </a:r>
        </a:p>
      </dsp:txBody>
      <dsp:txXfrm>
        <a:off x="2972622" y="4391384"/>
        <a:ext cx="1661956" cy="318699"/>
      </dsp:txXfrm>
    </dsp:sp>
    <dsp:sp modelId="{4FFAE843-8219-4869-9B58-3479E6D325E7}">
      <dsp:nvSpPr>
        <dsp:cNvPr id="0" name=""/>
        <dsp:cNvSpPr/>
      </dsp:nvSpPr>
      <dsp:spPr>
        <a:xfrm>
          <a:off x="5080757" y="3647753"/>
          <a:ext cx="1846618" cy="956097"/>
        </a:xfrm>
        <a:prstGeom prst="rect">
          <a:avLst/>
        </a:prstGeom>
        <a:solidFill>
          <a:schemeClr val="tx1">
            <a:lumMod val="75000"/>
            <a:lumOff val="2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34916" numCol="1" spcCol="1270" anchor="ctr" anchorCtr="0">
          <a:noAutofit/>
        </a:bodyPr>
        <a:lstStyle/>
        <a:p>
          <a:pPr marL="0" lvl="0" indent="0" algn="ctr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700" kern="1200" dirty="0" err="1">
              <a:latin typeface="Aptos Display" panose="02110004020202020204"/>
            </a:rPr>
            <a:t>Ground</a:t>
          </a:r>
          <a:r>
            <a:rPr lang="es-ES" sz="2700" kern="1200" dirty="0">
              <a:latin typeface="Aptos Display" panose="02110004020202020204"/>
            </a:rPr>
            <a:t> </a:t>
          </a:r>
          <a:r>
            <a:rPr lang="es-ES" sz="2700" kern="1200" dirty="0" err="1">
              <a:latin typeface="Aptos Display" panose="02110004020202020204"/>
            </a:rPr>
            <a:t>Segment</a:t>
          </a:r>
          <a:endParaRPr lang="es-ES" sz="2700" kern="1200" dirty="0">
            <a:latin typeface="Aptos Display" panose="02110004020202020204"/>
          </a:endParaRPr>
        </a:p>
      </dsp:txBody>
      <dsp:txXfrm>
        <a:off x="5080757" y="3647753"/>
        <a:ext cx="1846618" cy="956097"/>
      </dsp:txXfrm>
    </dsp:sp>
    <dsp:sp modelId="{7E9405E3-1362-49CE-AF30-81C39D2662D2}">
      <dsp:nvSpPr>
        <dsp:cNvPr id="0" name=""/>
        <dsp:cNvSpPr/>
      </dsp:nvSpPr>
      <dsp:spPr>
        <a:xfrm>
          <a:off x="5450081" y="4391384"/>
          <a:ext cx="1661956" cy="31869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tx1">
              <a:lumMod val="75000"/>
              <a:lumOff val="2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0" tIns="12700" rIns="50800" bIns="127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kern="1200" dirty="0"/>
            <a:t>WP - 2</a:t>
          </a:r>
        </a:p>
      </dsp:txBody>
      <dsp:txXfrm>
        <a:off x="5450081" y="4391384"/>
        <a:ext cx="1661956" cy="318699"/>
      </dsp:txXfrm>
    </dsp:sp>
    <dsp:sp modelId="{ECCC84F9-86A9-43DE-8D4F-381E9C1F640D}">
      <dsp:nvSpPr>
        <dsp:cNvPr id="0" name=""/>
        <dsp:cNvSpPr/>
      </dsp:nvSpPr>
      <dsp:spPr>
        <a:xfrm>
          <a:off x="7558216" y="3647753"/>
          <a:ext cx="1846618" cy="956097"/>
        </a:xfrm>
        <a:prstGeom prst="rect">
          <a:avLst/>
        </a:prstGeom>
        <a:solidFill>
          <a:schemeClr val="tx1">
            <a:lumMod val="75000"/>
            <a:lumOff val="2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34916" numCol="1" spcCol="1270" anchor="ctr" anchorCtr="0">
          <a:noAutofit/>
        </a:bodyPr>
        <a:lstStyle/>
        <a:p>
          <a:pPr marL="0" lvl="0" indent="0" algn="ctr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700" kern="1200" dirty="0">
              <a:latin typeface="Aptos Display" panose="02110004020202020204"/>
            </a:rPr>
            <a:t>AIT </a:t>
          </a:r>
          <a:r>
            <a:rPr lang="es-ES" sz="2700" kern="1200" dirty="0" err="1">
              <a:latin typeface="Aptos Display" panose="02110004020202020204"/>
            </a:rPr>
            <a:t>Facilities</a:t>
          </a:r>
          <a:endParaRPr lang="es-ES" sz="2700" kern="1200" dirty="0">
            <a:latin typeface="Aptos Display" panose="02110004020202020204"/>
          </a:endParaRPr>
        </a:p>
      </dsp:txBody>
      <dsp:txXfrm>
        <a:off x="7558216" y="3647753"/>
        <a:ext cx="1846618" cy="956097"/>
      </dsp:txXfrm>
    </dsp:sp>
    <dsp:sp modelId="{C3111D19-B89B-4C16-AAFB-001C5C89AFCF}">
      <dsp:nvSpPr>
        <dsp:cNvPr id="0" name=""/>
        <dsp:cNvSpPr/>
      </dsp:nvSpPr>
      <dsp:spPr>
        <a:xfrm>
          <a:off x="7927540" y="4391384"/>
          <a:ext cx="1661956" cy="31869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tx1">
              <a:lumMod val="75000"/>
              <a:lumOff val="2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0" tIns="12700" rIns="50800" bIns="127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kern="1200" dirty="0"/>
            <a:t>WP - 3</a:t>
          </a:r>
        </a:p>
      </dsp:txBody>
      <dsp:txXfrm>
        <a:off x="7927540" y="4391384"/>
        <a:ext cx="1661956" cy="318699"/>
      </dsp:txXfrm>
    </dsp:sp>
    <dsp:sp modelId="{ECB807BC-6EEF-43AE-A388-E8F4D25D67FB}">
      <dsp:nvSpPr>
        <dsp:cNvPr id="0" name=""/>
        <dsp:cNvSpPr/>
      </dsp:nvSpPr>
      <dsp:spPr>
        <a:xfrm>
          <a:off x="10035675" y="3647753"/>
          <a:ext cx="1846618" cy="956097"/>
        </a:xfrm>
        <a:prstGeom prst="rect">
          <a:avLst/>
        </a:prstGeom>
        <a:solidFill>
          <a:schemeClr val="tx1">
            <a:lumMod val="75000"/>
            <a:lumOff val="2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34916" numCol="1" spcCol="1270" anchor="ctr" anchorCtr="0">
          <a:noAutofit/>
        </a:bodyPr>
        <a:lstStyle/>
        <a:p>
          <a:pPr marL="0" lvl="0" indent="0" algn="ctr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700" kern="1200" dirty="0" err="1">
              <a:latin typeface="Aptos Display" panose="02110004020202020204"/>
            </a:rPr>
            <a:t>Launch</a:t>
          </a:r>
          <a:endParaRPr lang="es-ES" sz="2700" kern="1200" dirty="0">
            <a:latin typeface="Aptos Display" panose="02110004020202020204"/>
          </a:endParaRPr>
        </a:p>
      </dsp:txBody>
      <dsp:txXfrm>
        <a:off x="10035675" y="3647753"/>
        <a:ext cx="1846618" cy="956097"/>
      </dsp:txXfrm>
    </dsp:sp>
    <dsp:sp modelId="{8D3D6DCA-B35E-473B-8A5E-76E21D339FE0}">
      <dsp:nvSpPr>
        <dsp:cNvPr id="0" name=""/>
        <dsp:cNvSpPr/>
      </dsp:nvSpPr>
      <dsp:spPr>
        <a:xfrm>
          <a:off x="10404999" y="4391384"/>
          <a:ext cx="1661956" cy="31869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tx1">
              <a:lumMod val="75000"/>
              <a:lumOff val="2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0" tIns="12700" rIns="50800" bIns="127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kern="1200" dirty="0"/>
            <a:t>WP - 4</a:t>
          </a:r>
        </a:p>
      </dsp:txBody>
      <dsp:txXfrm>
        <a:off x="10404999" y="4391384"/>
        <a:ext cx="1661956" cy="318699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E615BD-8829-4902-9A92-BE3329AC5A67}">
      <dsp:nvSpPr>
        <dsp:cNvPr id="0" name=""/>
        <dsp:cNvSpPr/>
      </dsp:nvSpPr>
      <dsp:spPr>
        <a:xfrm>
          <a:off x="0" y="72895"/>
          <a:ext cx="2090056" cy="442260"/>
        </a:xfrm>
        <a:prstGeom prst="roundRect">
          <a:avLst/>
        </a:prstGeom>
        <a:solidFill>
          <a:schemeClr val="accent2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dirty="0"/>
            <a:t>Management</a:t>
          </a:r>
        </a:p>
      </dsp:txBody>
      <dsp:txXfrm>
        <a:off x="21589" y="94484"/>
        <a:ext cx="2046878" cy="399082"/>
      </dsp:txXfrm>
    </dsp:sp>
    <dsp:sp modelId="{96CC1112-58E7-48F0-B818-3895791D82FE}">
      <dsp:nvSpPr>
        <dsp:cNvPr id="0" name=""/>
        <dsp:cNvSpPr/>
      </dsp:nvSpPr>
      <dsp:spPr>
        <a:xfrm>
          <a:off x="0" y="566995"/>
          <a:ext cx="2090056" cy="442260"/>
        </a:xfrm>
        <a:prstGeom prst="roundRect">
          <a:avLst/>
        </a:prstGeom>
        <a:solidFill>
          <a:schemeClr val="accent1">
            <a:lumMod val="60000"/>
            <a:lumOff val="4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dirty="0" err="1"/>
            <a:t>Engineering</a:t>
          </a:r>
          <a:endParaRPr lang="es-ES" sz="1800" kern="1200" dirty="0"/>
        </a:p>
      </dsp:txBody>
      <dsp:txXfrm>
        <a:off x="21589" y="588584"/>
        <a:ext cx="2046878" cy="399082"/>
      </dsp:txXfrm>
    </dsp:sp>
    <dsp:sp modelId="{47637A46-B281-4C52-B2BF-8577BE916AD8}">
      <dsp:nvSpPr>
        <dsp:cNvPr id="0" name=""/>
        <dsp:cNvSpPr/>
      </dsp:nvSpPr>
      <dsp:spPr>
        <a:xfrm>
          <a:off x="0" y="1061095"/>
          <a:ext cx="2090056" cy="442260"/>
        </a:xfrm>
        <a:prstGeom prst="roundRect">
          <a:avLst/>
        </a:prstGeom>
        <a:solidFill>
          <a:schemeClr val="accent6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dirty="0" err="1"/>
            <a:t>Product</a:t>
          </a:r>
          <a:r>
            <a:rPr lang="es-ES" sz="1800" kern="1200" dirty="0"/>
            <a:t> </a:t>
          </a:r>
          <a:r>
            <a:rPr lang="es-ES" sz="1800" kern="1200" dirty="0" err="1"/>
            <a:t>assurance</a:t>
          </a:r>
          <a:endParaRPr lang="es-ES" sz="1800" kern="1200" dirty="0"/>
        </a:p>
      </dsp:txBody>
      <dsp:txXfrm>
        <a:off x="21589" y="1082684"/>
        <a:ext cx="2046878" cy="399082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936AC5-A561-48BB-9A4B-82E240F8B45B}">
      <dsp:nvSpPr>
        <dsp:cNvPr id="0" name=""/>
        <dsp:cNvSpPr/>
      </dsp:nvSpPr>
      <dsp:spPr>
        <a:xfrm>
          <a:off x="6021703" y="3164002"/>
          <a:ext cx="5157673" cy="44451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4997"/>
              </a:lnTo>
              <a:lnTo>
                <a:pt x="5157673" y="264997"/>
              </a:lnTo>
              <a:lnTo>
                <a:pt x="5157673" y="444512"/>
              </a:lnTo>
            </a:path>
          </a:pathLst>
        </a:custGeom>
        <a:noFill/>
        <a:ln w="1905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590A748-916F-48C1-9FA1-CC9815D1DE36}">
      <dsp:nvSpPr>
        <dsp:cNvPr id="0" name=""/>
        <dsp:cNvSpPr/>
      </dsp:nvSpPr>
      <dsp:spPr>
        <a:xfrm>
          <a:off x="6021703" y="3164002"/>
          <a:ext cx="3164121" cy="44451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4997"/>
              </a:lnTo>
              <a:lnTo>
                <a:pt x="3164121" y="264997"/>
              </a:lnTo>
              <a:lnTo>
                <a:pt x="3164121" y="444512"/>
              </a:lnTo>
            </a:path>
          </a:pathLst>
        </a:custGeom>
        <a:noFill/>
        <a:ln w="1905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242AD55-D9FF-47F4-B536-1F40755D3441}">
      <dsp:nvSpPr>
        <dsp:cNvPr id="0" name=""/>
        <dsp:cNvSpPr/>
      </dsp:nvSpPr>
      <dsp:spPr>
        <a:xfrm>
          <a:off x="6021703" y="3164002"/>
          <a:ext cx="1033418" cy="44451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4997"/>
              </a:lnTo>
              <a:lnTo>
                <a:pt x="1033418" y="264997"/>
              </a:lnTo>
              <a:lnTo>
                <a:pt x="1033418" y="444512"/>
              </a:lnTo>
            </a:path>
          </a:pathLst>
        </a:custGeom>
        <a:noFill/>
        <a:ln w="1905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963298E-8D1E-4C66-A5E2-1EDD5C091341}">
      <dsp:nvSpPr>
        <dsp:cNvPr id="0" name=""/>
        <dsp:cNvSpPr/>
      </dsp:nvSpPr>
      <dsp:spPr>
        <a:xfrm>
          <a:off x="5030648" y="3164002"/>
          <a:ext cx="991054" cy="444512"/>
        </a:xfrm>
        <a:custGeom>
          <a:avLst/>
          <a:gdLst/>
          <a:ahLst/>
          <a:cxnLst/>
          <a:rect l="0" t="0" r="0" b="0"/>
          <a:pathLst>
            <a:path>
              <a:moveTo>
                <a:pt x="991054" y="0"/>
              </a:moveTo>
              <a:lnTo>
                <a:pt x="991054" y="264997"/>
              </a:lnTo>
              <a:lnTo>
                <a:pt x="0" y="264997"/>
              </a:lnTo>
              <a:lnTo>
                <a:pt x="0" y="444512"/>
              </a:lnTo>
            </a:path>
          </a:pathLst>
        </a:custGeom>
        <a:noFill/>
        <a:ln w="1905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8C89775-27E9-4592-9ACD-37B4FD0B2F6E}">
      <dsp:nvSpPr>
        <dsp:cNvPr id="0" name=""/>
        <dsp:cNvSpPr/>
      </dsp:nvSpPr>
      <dsp:spPr>
        <a:xfrm>
          <a:off x="2857581" y="3164002"/>
          <a:ext cx="3164121" cy="444512"/>
        </a:xfrm>
        <a:custGeom>
          <a:avLst/>
          <a:gdLst/>
          <a:ahLst/>
          <a:cxnLst/>
          <a:rect l="0" t="0" r="0" b="0"/>
          <a:pathLst>
            <a:path>
              <a:moveTo>
                <a:pt x="3164121" y="0"/>
              </a:moveTo>
              <a:lnTo>
                <a:pt x="3164121" y="264997"/>
              </a:lnTo>
              <a:lnTo>
                <a:pt x="0" y="264997"/>
              </a:lnTo>
              <a:lnTo>
                <a:pt x="0" y="444512"/>
              </a:lnTo>
            </a:path>
          </a:pathLst>
        </a:custGeom>
        <a:noFill/>
        <a:ln w="1905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6CC45DA-69F5-4787-AFBF-BAB997CDE1BF}">
      <dsp:nvSpPr>
        <dsp:cNvPr id="0" name=""/>
        <dsp:cNvSpPr/>
      </dsp:nvSpPr>
      <dsp:spPr>
        <a:xfrm>
          <a:off x="864030" y="3164002"/>
          <a:ext cx="5157673" cy="444512"/>
        </a:xfrm>
        <a:custGeom>
          <a:avLst/>
          <a:gdLst/>
          <a:ahLst/>
          <a:cxnLst/>
          <a:rect l="0" t="0" r="0" b="0"/>
          <a:pathLst>
            <a:path>
              <a:moveTo>
                <a:pt x="5157673" y="0"/>
              </a:moveTo>
              <a:lnTo>
                <a:pt x="5157673" y="264997"/>
              </a:lnTo>
              <a:lnTo>
                <a:pt x="0" y="264997"/>
              </a:lnTo>
              <a:lnTo>
                <a:pt x="0" y="444512"/>
              </a:lnTo>
            </a:path>
          </a:pathLst>
        </a:custGeom>
        <a:noFill/>
        <a:ln w="1905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C1858E5-8A38-4AE5-8CE8-3C380762CD02}">
      <dsp:nvSpPr>
        <dsp:cNvPr id="0" name=""/>
        <dsp:cNvSpPr/>
      </dsp:nvSpPr>
      <dsp:spPr>
        <a:xfrm>
          <a:off x="5278738" y="2394653"/>
          <a:ext cx="1485929" cy="769348"/>
        </a:xfrm>
        <a:prstGeom prst="rect">
          <a:avLst/>
        </a:prstGeom>
        <a:solidFill>
          <a:schemeClr val="accent4">
            <a:lumMod val="5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108564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500" kern="1200" dirty="0" err="1"/>
            <a:t>Thermal</a:t>
          </a:r>
          <a:r>
            <a:rPr lang="es-ES" sz="1500" kern="1200" dirty="0"/>
            <a:t> control</a:t>
          </a:r>
        </a:p>
      </dsp:txBody>
      <dsp:txXfrm>
        <a:off x="5278738" y="2394653"/>
        <a:ext cx="1485929" cy="769348"/>
      </dsp:txXfrm>
    </dsp:sp>
    <dsp:sp modelId="{4B6FF963-F539-4656-9477-424A10AA8D93}">
      <dsp:nvSpPr>
        <dsp:cNvPr id="0" name=""/>
        <dsp:cNvSpPr/>
      </dsp:nvSpPr>
      <dsp:spPr>
        <a:xfrm>
          <a:off x="5575924" y="2993035"/>
          <a:ext cx="1337336" cy="25644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10160" rIns="40640" bIns="10160" numCol="1" spcCol="1270" anchor="ctr" anchorCtr="0">
          <a:noAutofit/>
        </a:bodyPr>
        <a:lstStyle/>
        <a:p>
          <a:pPr marL="0" lvl="0" indent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 dirty="0"/>
            <a:t>WP - 1.1.2</a:t>
          </a:r>
        </a:p>
      </dsp:txBody>
      <dsp:txXfrm>
        <a:off x="5575924" y="2993035"/>
        <a:ext cx="1337336" cy="256449"/>
      </dsp:txXfrm>
    </dsp:sp>
    <dsp:sp modelId="{30AEBB3F-1A69-4AB8-B746-F3B55DE36425}">
      <dsp:nvSpPr>
        <dsp:cNvPr id="0" name=""/>
        <dsp:cNvSpPr/>
      </dsp:nvSpPr>
      <dsp:spPr>
        <a:xfrm>
          <a:off x="121065" y="3608514"/>
          <a:ext cx="1485929" cy="769348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108564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500" kern="1200" dirty="0" err="1"/>
            <a:t>Thermal</a:t>
          </a:r>
          <a:r>
            <a:rPr lang="es-ES" sz="1500" kern="1200" dirty="0"/>
            <a:t> </a:t>
          </a:r>
          <a:r>
            <a:rPr lang="es-ES" sz="1500" kern="1200" dirty="0" err="1">
              <a:latin typeface="Aptos Display" panose="02110004020202020204"/>
            </a:rPr>
            <a:t>analysis</a:t>
          </a:r>
          <a:r>
            <a:rPr lang="es-ES" sz="1500" kern="1200" dirty="0"/>
            <a:t> and </a:t>
          </a:r>
          <a:r>
            <a:rPr lang="es-ES" sz="1500" kern="1200" dirty="0" err="1"/>
            <a:t>simulation</a:t>
          </a:r>
          <a:endParaRPr lang="es-ES" sz="1500" kern="1200" dirty="0"/>
        </a:p>
      </dsp:txBody>
      <dsp:txXfrm>
        <a:off x="121065" y="3608514"/>
        <a:ext cx="1485929" cy="769348"/>
      </dsp:txXfrm>
    </dsp:sp>
    <dsp:sp modelId="{864414C5-8070-4A2A-A628-9266E2A54896}">
      <dsp:nvSpPr>
        <dsp:cNvPr id="0" name=""/>
        <dsp:cNvSpPr/>
      </dsp:nvSpPr>
      <dsp:spPr>
        <a:xfrm>
          <a:off x="418251" y="4206896"/>
          <a:ext cx="1337336" cy="25644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10160" rIns="40640" bIns="10160" numCol="1" spcCol="1270" anchor="ctr" anchorCtr="0">
          <a:noAutofit/>
        </a:bodyPr>
        <a:lstStyle/>
        <a:p>
          <a:pPr marL="0" lvl="0" indent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 dirty="0"/>
            <a:t>WP - 1.1.2.1</a:t>
          </a:r>
        </a:p>
      </dsp:txBody>
      <dsp:txXfrm>
        <a:off x="418251" y="4206896"/>
        <a:ext cx="1337336" cy="256449"/>
      </dsp:txXfrm>
    </dsp:sp>
    <dsp:sp modelId="{0494D55B-BBC7-4E98-9E14-42F3ACD29E79}">
      <dsp:nvSpPr>
        <dsp:cNvPr id="0" name=""/>
        <dsp:cNvSpPr/>
      </dsp:nvSpPr>
      <dsp:spPr>
        <a:xfrm>
          <a:off x="2114617" y="3608514"/>
          <a:ext cx="1485929" cy="769348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108564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500" kern="1200" dirty="0" err="1"/>
            <a:t>System</a:t>
          </a:r>
          <a:r>
            <a:rPr lang="es-ES" sz="1500" kern="1200" dirty="0"/>
            <a:t> </a:t>
          </a:r>
          <a:r>
            <a:rPr lang="es-ES" sz="1500" kern="1200" dirty="0" err="1"/>
            <a:t>design</a:t>
          </a:r>
          <a:endParaRPr lang="es-ES" sz="1500" kern="1200" dirty="0"/>
        </a:p>
      </dsp:txBody>
      <dsp:txXfrm>
        <a:off x="2114617" y="3608514"/>
        <a:ext cx="1485929" cy="769348"/>
      </dsp:txXfrm>
    </dsp:sp>
    <dsp:sp modelId="{981F0A2D-E403-4294-A77F-CFE73231A9F3}">
      <dsp:nvSpPr>
        <dsp:cNvPr id="0" name=""/>
        <dsp:cNvSpPr/>
      </dsp:nvSpPr>
      <dsp:spPr>
        <a:xfrm>
          <a:off x="2411803" y="4206896"/>
          <a:ext cx="1337336" cy="25644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10160" rIns="40640" bIns="10160" numCol="1" spcCol="1270" anchor="ctr" anchorCtr="0">
          <a:noAutofit/>
        </a:bodyPr>
        <a:lstStyle/>
        <a:p>
          <a:pPr marL="0" lvl="0" indent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 dirty="0"/>
            <a:t>WP - 1.1.2.2</a:t>
          </a:r>
        </a:p>
      </dsp:txBody>
      <dsp:txXfrm>
        <a:off x="2411803" y="4206896"/>
        <a:ext cx="1337336" cy="256449"/>
      </dsp:txXfrm>
    </dsp:sp>
    <dsp:sp modelId="{1FA64D14-9D5F-4891-AFD0-32EB02A35C6E}">
      <dsp:nvSpPr>
        <dsp:cNvPr id="0" name=""/>
        <dsp:cNvSpPr/>
      </dsp:nvSpPr>
      <dsp:spPr>
        <a:xfrm>
          <a:off x="4108168" y="3608514"/>
          <a:ext cx="1844959" cy="769348"/>
        </a:xfrm>
        <a:prstGeom prst="rect">
          <a:avLst/>
        </a:prstGeom>
        <a:gradFill rotWithShape="0">
          <a:gsLst>
            <a:gs pos="48000">
              <a:schemeClr val="accent6"/>
            </a:gs>
            <a:gs pos="57000">
              <a:srgbClr val="00B0F0"/>
            </a:gs>
            <a:gs pos="60000">
              <a:srgbClr val="00B0F0"/>
            </a:gs>
            <a:gs pos="60000">
              <a:srgbClr val="00B0F0"/>
            </a:gs>
          </a:gsLst>
          <a:lin ang="2700000" scaled="1"/>
        </a:gra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108564" numCol="1" spcCol="127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500" kern="1200" dirty="0" err="1"/>
            <a:t>Functional</a:t>
          </a:r>
          <a:r>
            <a:rPr lang="es-ES" sz="1500" kern="1200" dirty="0"/>
            <a:t> </a:t>
          </a:r>
          <a:r>
            <a:rPr lang="es-ES" sz="1500" kern="1200" dirty="0">
              <a:latin typeface="Aptos Display" panose="02110004020202020204"/>
            </a:rPr>
            <a:t> and </a:t>
          </a:r>
          <a:r>
            <a:rPr lang="es-ES" sz="1500" kern="1200" dirty="0" err="1">
              <a:latin typeface="Aptos Display" panose="02110004020202020204"/>
            </a:rPr>
            <a:t>environmental</a:t>
          </a:r>
          <a:r>
            <a:rPr lang="es-ES" sz="1500" kern="1200" dirty="0">
              <a:latin typeface="Aptos Display" panose="02110004020202020204"/>
            </a:rPr>
            <a:t> </a:t>
          </a:r>
          <a:r>
            <a:rPr lang="es-ES" sz="1500" kern="1200" dirty="0" err="1">
              <a:latin typeface="Aptos Display" panose="02110004020202020204"/>
            </a:rPr>
            <a:t>tests</a:t>
          </a:r>
          <a:endParaRPr lang="es-ES" sz="1500" kern="1200" dirty="0"/>
        </a:p>
      </dsp:txBody>
      <dsp:txXfrm>
        <a:off x="4108168" y="3608514"/>
        <a:ext cx="1844959" cy="769348"/>
      </dsp:txXfrm>
    </dsp:sp>
    <dsp:sp modelId="{136817EC-725B-4975-A2AB-B356F3E2E651}">
      <dsp:nvSpPr>
        <dsp:cNvPr id="0" name=""/>
        <dsp:cNvSpPr/>
      </dsp:nvSpPr>
      <dsp:spPr>
        <a:xfrm>
          <a:off x="4584869" y="4206896"/>
          <a:ext cx="1337336" cy="25644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10160" rIns="40640" bIns="10160" numCol="1" spcCol="1270" anchor="ctr" anchorCtr="0">
          <a:noAutofit/>
        </a:bodyPr>
        <a:lstStyle/>
        <a:p>
          <a:pPr marL="0" lvl="0" indent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 dirty="0"/>
            <a:t>WP - 1.1.2.3</a:t>
          </a:r>
        </a:p>
      </dsp:txBody>
      <dsp:txXfrm>
        <a:off x="4584869" y="4206896"/>
        <a:ext cx="1337336" cy="256449"/>
      </dsp:txXfrm>
    </dsp:sp>
    <dsp:sp modelId="{43F25420-447E-4DD4-9DAC-793ED170A72F}">
      <dsp:nvSpPr>
        <dsp:cNvPr id="0" name=""/>
        <dsp:cNvSpPr/>
      </dsp:nvSpPr>
      <dsp:spPr>
        <a:xfrm>
          <a:off x="6312157" y="3608514"/>
          <a:ext cx="1485929" cy="769348"/>
        </a:xfrm>
        <a:prstGeom prst="rect">
          <a:avLst/>
        </a:prstGeom>
        <a:gradFill rotWithShape="0">
          <a:gsLst>
            <a:gs pos="54000">
              <a:schemeClr val="accent6"/>
            </a:gs>
            <a:gs pos="51000">
              <a:schemeClr val="accent6"/>
            </a:gs>
            <a:gs pos="53000">
              <a:srgbClr val="00B0F0"/>
            </a:gs>
            <a:gs pos="55000">
              <a:srgbClr val="00B0F0"/>
            </a:gs>
            <a:gs pos="54000">
              <a:srgbClr val="00B0F0"/>
            </a:gs>
          </a:gsLst>
          <a:lin ang="2700000" scaled="1"/>
        </a:gra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108564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500" kern="1200" dirty="0" err="1"/>
            <a:t>Subsystem</a:t>
          </a:r>
          <a:r>
            <a:rPr lang="es-ES" sz="1500" kern="1200" dirty="0"/>
            <a:t> </a:t>
          </a:r>
          <a:r>
            <a:rPr lang="es-ES" sz="1500" kern="1200" dirty="0" err="1"/>
            <a:t>assembly</a:t>
          </a:r>
          <a:endParaRPr lang="es-ES" sz="1500" kern="1200" dirty="0"/>
        </a:p>
      </dsp:txBody>
      <dsp:txXfrm>
        <a:off x="6312157" y="3608514"/>
        <a:ext cx="1485929" cy="769348"/>
      </dsp:txXfrm>
    </dsp:sp>
    <dsp:sp modelId="{351A3D67-9CDB-42A7-B518-E8C77B95517F}">
      <dsp:nvSpPr>
        <dsp:cNvPr id="0" name=""/>
        <dsp:cNvSpPr/>
      </dsp:nvSpPr>
      <dsp:spPr>
        <a:xfrm>
          <a:off x="6609343" y="4206896"/>
          <a:ext cx="1337336" cy="25644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10160" rIns="40640" bIns="10160" numCol="1" spcCol="1270" anchor="ctr" anchorCtr="0">
          <a:noAutofit/>
        </a:bodyPr>
        <a:lstStyle/>
        <a:p>
          <a:pPr marL="0" lvl="0" indent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 dirty="0"/>
            <a:t>WP - 1.1.2.4</a:t>
          </a:r>
        </a:p>
      </dsp:txBody>
      <dsp:txXfrm>
        <a:off x="6609343" y="4206896"/>
        <a:ext cx="1337336" cy="256449"/>
      </dsp:txXfrm>
    </dsp:sp>
    <dsp:sp modelId="{F7E8C7BF-2FBC-48D3-936D-19A662DEBEBD}">
      <dsp:nvSpPr>
        <dsp:cNvPr id="0" name=""/>
        <dsp:cNvSpPr/>
      </dsp:nvSpPr>
      <dsp:spPr>
        <a:xfrm>
          <a:off x="8305709" y="3608514"/>
          <a:ext cx="1760231" cy="769348"/>
        </a:xfrm>
        <a:prstGeom prst="rect">
          <a:avLst/>
        </a:prstGeom>
        <a:gradFill rotWithShape="0">
          <a:gsLst>
            <a:gs pos="54000">
              <a:schemeClr val="accent6"/>
            </a:gs>
            <a:gs pos="51000">
              <a:schemeClr val="accent6"/>
            </a:gs>
            <a:gs pos="53000">
              <a:srgbClr val="00B0F0"/>
            </a:gs>
            <a:gs pos="55000">
              <a:srgbClr val="00B0F0"/>
            </a:gs>
            <a:gs pos="54000">
              <a:srgbClr val="00B0F0"/>
            </a:gs>
          </a:gsLst>
          <a:lin ang="2700000" scaled="1"/>
        </a:gra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108564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500" kern="1200" dirty="0" err="1"/>
            <a:t>Assembly</a:t>
          </a:r>
          <a:r>
            <a:rPr lang="es-ES" sz="1500" kern="1200" dirty="0"/>
            <a:t> </a:t>
          </a:r>
          <a:r>
            <a:rPr lang="es-ES" sz="1500" kern="1200" dirty="0" err="1"/>
            <a:t>integration</a:t>
          </a:r>
          <a:r>
            <a:rPr lang="es-ES" sz="1500" kern="1200" dirty="0"/>
            <a:t> and </a:t>
          </a:r>
          <a:r>
            <a:rPr lang="es-ES" sz="1500" kern="1200" dirty="0" err="1"/>
            <a:t>verification</a:t>
          </a:r>
          <a:endParaRPr lang="es-ES" sz="1500" kern="1200" dirty="0"/>
        </a:p>
      </dsp:txBody>
      <dsp:txXfrm>
        <a:off x="8305709" y="3608514"/>
        <a:ext cx="1760231" cy="769348"/>
      </dsp:txXfrm>
    </dsp:sp>
    <dsp:sp modelId="{4ADC910F-D300-4496-9D42-40E6C9263E9F}">
      <dsp:nvSpPr>
        <dsp:cNvPr id="0" name=""/>
        <dsp:cNvSpPr/>
      </dsp:nvSpPr>
      <dsp:spPr>
        <a:xfrm>
          <a:off x="8740046" y="4206896"/>
          <a:ext cx="1337336" cy="25644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10160" rIns="40640" bIns="10160" numCol="1" spcCol="1270" anchor="ctr" anchorCtr="0">
          <a:noAutofit/>
        </a:bodyPr>
        <a:lstStyle/>
        <a:p>
          <a:pPr marL="0" lvl="0" indent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 dirty="0"/>
            <a:t>WP – 1.1.2.5</a:t>
          </a:r>
        </a:p>
      </dsp:txBody>
      <dsp:txXfrm>
        <a:off x="8740046" y="4206896"/>
        <a:ext cx="1337336" cy="256449"/>
      </dsp:txXfrm>
    </dsp:sp>
    <dsp:sp modelId="{797DB997-A666-4286-921E-8162322BF733}">
      <dsp:nvSpPr>
        <dsp:cNvPr id="0" name=""/>
        <dsp:cNvSpPr/>
      </dsp:nvSpPr>
      <dsp:spPr>
        <a:xfrm>
          <a:off x="10436412" y="3608514"/>
          <a:ext cx="1485929" cy="769348"/>
        </a:xfrm>
        <a:prstGeom prst="rect">
          <a:avLst/>
        </a:prstGeom>
        <a:gradFill flip="none" rotWithShape="1">
          <a:gsLst>
            <a:gs pos="43000">
              <a:schemeClr val="accent2"/>
            </a:gs>
            <a:gs pos="53000">
              <a:srgbClr val="00B0F0"/>
            </a:gs>
            <a:gs pos="55000">
              <a:srgbClr val="00B0F0"/>
            </a:gs>
            <a:gs pos="54000">
              <a:srgbClr val="00B0F0"/>
            </a:gs>
          </a:gsLst>
          <a:lin ang="2700000" scaled="1"/>
          <a:tileRect/>
        </a:gra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108564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500" kern="1200" dirty="0" err="1"/>
            <a:t>Documentation</a:t>
          </a:r>
          <a:r>
            <a:rPr lang="es-ES" sz="1500" kern="1200" dirty="0"/>
            <a:t> and </a:t>
          </a:r>
          <a:r>
            <a:rPr lang="es-ES" sz="1500" kern="1200" dirty="0" err="1"/>
            <a:t>reviews</a:t>
          </a:r>
          <a:endParaRPr lang="es-ES" sz="1500" kern="1200" dirty="0"/>
        </a:p>
      </dsp:txBody>
      <dsp:txXfrm>
        <a:off x="10436412" y="3608514"/>
        <a:ext cx="1485929" cy="769348"/>
      </dsp:txXfrm>
    </dsp:sp>
    <dsp:sp modelId="{F5194B50-637C-429D-8CDD-1E393F0C685F}">
      <dsp:nvSpPr>
        <dsp:cNvPr id="0" name=""/>
        <dsp:cNvSpPr/>
      </dsp:nvSpPr>
      <dsp:spPr>
        <a:xfrm>
          <a:off x="10733597" y="4206896"/>
          <a:ext cx="1337336" cy="25644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10160" rIns="40640" bIns="10160" numCol="1" spcCol="1270" anchor="ctr" anchorCtr="0">
          <a:noAutofit/>
        </a:bodyPr>
        <a:lstStyle/>
        <a:p>
          <a:pPr marL="0" lvl="0" indent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 dirty="0"/>
            <a:t>WP – 1.1.2.6</a:t>
          </a:r>
        </a:p>
      </dsp:txBody>
      <dsp:txXfrm>
        <a:off x="10733597" y="4206896"/>
        <a:ext cx="1337336" cy="256449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E615BD-8829-4902-9A92-BE3329AC5A67}">
      <dsp:nvSpPr>
        <dsp:cNvPr id="0" name=""/>
        <dsp:cNvSpPr/>
      </dsp:nvSpPr>
      <dsp:spPr>
        <a:xfrm>
          <a:off x="0" y="72895"/>
          <a:ext cx="2090056" cy="442260"/>
        </a:xfrm>
        <a:prstGeom prst="roundRect">
          <a:avLst/>
        </a:prstGeom>
        <a:solidFill>
          <a:schemeClr val="accent2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dirty="0"/>
            <a:t>Management</a:t>
          </a:r>
        </a:p>
      </dsp:txBody>
      <dsp:txXfrm>
        <a:off x="21589" y="94484"/>
        <a:ext cx="2046878" cy="399082"/>
      </dsp:txXfrm>
    </dsp:sp>
    <dsp:sp modelId="{96CC1112-58E7-48F0-B818-3895791D82FE}">
      <dsp:nvSpPr>
        <dsp:cNvPr id="0" name=""/>
        <dsp:cNvSpPr/>
      </dsp:nvSpPr>
      <dsp:spPr>
        <a:xfrm>
          <a:off x="0" y="566995"/>
          <a:ext cx="2090056" cy="442260"/>
        </a:xfrm>
        <a:prstGeom prst="roundRect">
          <a:avLst/>
        </a:prstGeom>
        <a:solidFill>
          <a:schemeClr val="accent1">
            <a:lumMod val="60000"/>
            <a:lumOff val="4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dirty="0" err="1"/>
            <a:t>Engineering</a:t>
          </a:r>
          <a:endParaRPr lang="es-ES" sz="1800" kern="1200" dirty="0"/>
        </a:p>
      </dsp:txBody>
      <dsp:txXfrm>
        <a:off x="21589" y="588584"/>
        <a:ext cx="2046878" cy="399082"/>
      </dsp:txXfrm>
    </dsp:sp>
    <dsp:sp modelId="{47637A46-B281-4C52-B2BF-8577BE916AD8}">
      <dsp:nvSpPr>
        <dsp:cNvPr id="0" name=""/>
        <dsp:cNvSpPr/>
      </dsp:nvSpPr>
      <dsp:spPr>
        <a:xfrm>
          <a:off x="0" y="1061095"/>
          <a:ext cx="2090056" cy="442260"/>
        </a:xfrm>
        <a:prstGeom prst="roundRect">
          <a:avLst/>
        </a:prstGeom>
        <a:solidFill>
          <a:schemeClr val="accent6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dirty="0" err="1"/>
            <a:t>Product</a:t>
          </a:r>
          <a:r>
            <a:rPr lang="es-ES" sz="1800" kern="1200" dirty="0"/>
            <a:t> </a:t>
          </a:r>
          <a:r>
            <a:rPr lang="es-ES" sz="1800" kern="1200" dirty="0" err="1"/>
            <a:t>assurance</a:t>
          </a:r>
          <a:endParaRPr lang="es-ES" sz="1800" kern="1200" dirty="0"/>
        </a:p>
      </dsp:txBody>
      <dsp:txXfrm>
        <a:off x="21589" y="1082684"/>
        <a:ext cx="2046878" cy="399082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F6D523-4D13-466D-86A7-583A5F124CAA}">
      <dsp:nvSpPr>
        <dsp:cNvPr id="0" name=""/>
        <dsp:cNvSpPr/>
      </dsp:nvSpPr>
      <dsp:spPr>
        <a:xfrm>
          <a:off x="6039004" y="3225710"/>
          <a:ext cx="5352653" cy="34100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3289"/>
              </a:lnTo>
              <a:lnTo>
                <a:pt x="5352653" y="203289"/>
              </a:lnTo>
              <a:lnTo>
                <a:pt x="5352653" y="341002"/>
              </a:lnTo>
            </a:path>
          </a:pathLst>
        </a:custGeom>
        <a:noFill/>
        <a:ln w="1905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F50378A-66CD-4DBB-BC66-6DD5B2948FB8}">
      <dsp:nvSpPr>
        <dsp:cNvPr id="0" name=""/>
        <dsp:cNvSpPr/>
      </dsp:nvSpPr>
      <dsp:spPr>
        <a:xfrm>
          <a:off x="6039004" y="3225710"/>
          <a:ext cx="3823323" cy="34100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3289"/>
              </a:lnTo>
              <a:lnTo>
                <a:pt x="3823323" y="203289"/>
              </a:lnTo>
              <a:lnTo>
                <a:pt x="3823323" y="341002"/>
              </a:lnTo>
            </a:path>
          </a:pathLst>
        </a:custGeom>
        <a:noFill/>
        <a:ln w="1905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87646C5-ECEF-49DA-A402-45D3488493BC}">
      <dsp:nvSpPr>
        <dsp:cNvPr id="0" name=""/>
        <dsp:cNvSpPr/>
      </dsp:nvSpPr>
      <dsp:spPr>
        <a:xfrm>
          <a:off x="6039004" y="3225710"/>
          <a:ext cx="2293994" cy="34100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3289"/>
              </a:lnTo>
              <a:lnTo>
                <a:pt x="2293994" y="203289"/>
              </a:lnTo>
              <a:lnTo>
                <a:pt x="2293994" y="341002"/>
              </a:lnTo>
            </a:path>
          </a:pathLst>
        </a:custGeom>
        <a:noFill/>
        <a:ln w="1905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88D4558-C0AA-473D-80C5-DF1C1A930756}">
      <dsp:nvSpPr>
        <dsp:cNvPr id="0" name=""/>
        <dsp:cNvSpPr/>
      </dsp:nvSpPr>
      <dsp:spPr>
        <a:xfrm>
          <a:off x="6039004" y="3225710"/>
          <a:ext cx="764664" cy="34100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3289"/>
              </a:lnTo>
              <a:lnTo>
                <a:pt x="764664" y="203289"/>
              </a:lnTo>
              <a:lnTo>
                <a:pt x="764664" y="341002"/>
              </a:lnTo>
            </a:path>
          </a:pathLst>
        </a:custGeom>
        <a:noFill/>
        <a:ln w="1905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5EF35E9-C3E7-4443-BAF4-AA8E55EC9B9E}">
      <dsp:nvSpPr>
        <dsp:cNvPr id="0" name=""/>
        <dsp:cNvSpPr/>
      </dsp:nvSpPr>
      <dsp:spPr>
        <a:xfrm>
          <a:off x="5274339" y="3225710"/>
          <a:ext cx="764664" cy="341002"/>
        </a:xfrm>
        <a:custGeom>
          <a:avLst/>
          <a:gdLst/>
          <a:ahLst/>
          <a:cxnLst/>
          <a:rect l="0" t="0" r="0" b="0"/>
          <a:pathLst>
            <a:path>
              <a:moveTo>
                <a:pt x="764664" y="0"/>
              </a:moveTo>
              <a:lnTo>
                <a:pt x="764664" y="203289"/>
              </a:lnTo>
              <a:lnTo>
                <a:pt x="0" y="203289"/>
              </a:lnTo>
              <a:lnTo>
                <a:pt x="0" y="341002"/>
              </a:lnTo>
            </a:path>
          </a:pathLst>
        </a:custGeom>
        <a:noFill/>
        <a:ln w="1905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DE05965-BEEC-4B0C-BE9D-D13F706419FB}">
      <dsp:nvSpPr>
        <dsp:cNvPr id="0" name=""/>
        <dsp:cNvSpPr/>
      </dsp:nvSpPr>
      <dsp:spPr>
        <a:xfrm>
          <a:off x="3745009" y="3225710"/>
          <a:ext cx="2293994" cy="341002"/>
        </a:xfrm>
        <a:custGeom>
          <a:avLst/>
          <a:gdLst/>
          <a:ahLst/>
          <a:cxnLst/>
          <a:rect l="0" t="0" r="0" b="0"/>
          <a:pathLst>
            <a:path>
              <a:moveTo>
                <a:pt x="2293994" y="0"/>
              </a:moveTo>
              <a:lnTo>
                <a:pt x="2293994" y="203289"/>
              </a:lnTo>
              <a:lnTo>
                <a:pt x="0" y="203289"/>
              </a:lnTo>
              <a:lnTo>
                <a:pt x="0" y="341002"/>
              </a:lnTo>
            </a:path>
          </a:pathLst>
        </a:custGeom>
        <a:noFill/>
        <a:ln w="1905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FBBFA29-3822-4268-9A9D-52881C646F07}">
      <dsp:nvSpPr>
        <dsp:cNvPr id="0" name=""/>
        <dsp:cNvSpPr/>
      </dsp:nvSpPr>
      <dsp:spPr>
        <a:xfrm>
          <a:off x="2215680" y="3225710"/>
          <a:ext cx="3823323" cy="341002"/>
        </a:xfrm>
        <a:custGeom>
          <a:avLst/>
          <a:gdLst/>
          <a:ahLst/>
          <a:cxnLst/>
          <a:rect l="0" t="0" r="0" b="0"/>
          <a:pathLst>
            <a:path>
              <a:moveTo>
                <a:pt x="3823323" y="0"/>
              </a:moveTo>
              <a:lnTo>
                <a:pt x="3823323" y="203289"/>
              </a:lnTo>
              <a:lnTo>
                <a:pt x="0" y="203289"/>
              </a:lnTo>
              <a:lnTo>
                <a:pt x="0" y="341002"/>
              </a:lnTo>
            </a:path>
          </a:pathLst>
        </a:custGeom>
        <a:noFill/>
        <a:ln w="1905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D86BD70-B11F-457C-9323-D5B31382B1AD}">
      <dsp:nvSpPr>
        <dsp:cNvPr id="0" name=""/>
        <dsp:cNvSpPr/>
      </dsp:nvSpPr>
      <dsp:spPr>
        <a:xfrm>
          <a:off x="686350" y="3225710"/>
          <a:ext cx="5352653" cy="341002"/>
        </a:xfrm>
        <a:custGeom>
          <a:avLst/>
          <a:gdLst/>
          <a:ahLst/>
          <a:cxnLst/>
          <a:rect l="0" t="0" r="0" b="0"/>
          <a:pathLst>
            <a:path>
              <a:moveTo>
                <a:pt x="5352653" y="0"/>
              </a:moveTo>
              <a:lnTo>
                <a:pt x="5352653" y="203289"/>
              </a:lnTo>
              <a:lnTo>
                <a:pt x="0" y="203289"/>
              </a:lnTo>
              <a:lnTo>
                <a:pt x="0" y="341002"/>
              </a:lnTo>
            </a:path>
          </a:pathLst>
        </a:custGeom>
        <a:noFill/>
        <a:ln w="1905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CAD72BF-33C5-445D-AE48-874DFCFB1D81}">
      <dsp:nvSpPr>
        <dsp:cNvPr id="0" name=""/>
        <dsp:cNvSpPr/>
      </dsp:nvSpPr>
      <dsp:spPr>
        <a:xfrm>
          <a:off x="5469047" y="2635513"/>
          <a:ext cx="1139913" cy="590196"/>
        </a:xfrm>
        <a:prstGeom prst="rect">
          <a:avLst/>
        </a:prstGeom>
        <a:solidFill>
          <a:schemeClr val="accent4">
            <a:lumMod val="5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83283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100" kern="1200" dirty="0" err="1">
              <a:latin typeface="Aptos Display" panose="02110004020202020204"/>
            </a:rPr>
            <a:t>Attitude</a:t>
          </a:r>
          <a:r>
            <a:rPr lang="es-ES" sz="1100" kern="1200" dirty="0">
              <a:latin typeface="Aptos Display" panose="02110004020202020204"/>
            </a:rPr>
            <a:t> and </a:t>
          </a:r>
          <a:r>
            <a:rPr lang="es-ES" sz="1100" kern="1200" dirty="0" err="1">
              <a:latin typeface="Aptos Display" panose="02110004020202020204"/>
            </a:rPr>
            <a:t>orbit</a:t>
          </a:r>
          <a:r>
            <a:rPr lang="es-ES" sz="1100" kern="1200" dirty="0">
              <a:latin typeface="Aptos Display" panose="02110004020202020204"/>
            </a:rPr>
            <a:t> control</a:t>
          </a:r>
        </a:p>
      </dsp:txBody>
      <dsp:txXfrm>
        <a:off x="5469047" y="2635513"/>
        <a:ext cx="1139913" cy="590196"/>
      </dsp:txXfrm>
    </dsp:sp>
    <dsp:sp modelId="{7B8CB63F-2D3B-404A-8233-BAF3B37C9734}">
      <dsp:nvSpPr>
        <dsp:cNvPr id="0" name=""/>
        <dsp:cNvSpPr/>
      </dsp:nvSpPr>
      <dsp:spPr>
        <a:xfrm>
          <a:off x="5697030" y="3094555"/>
          <a:ext cx="1025921" cy="19673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7620" rIns="30480" bIns="7620" numCol="1" spcCol="1270" anchor="ctr" anchorCtr="0">
          <a:noAutofit/>
        </a:bodyPr>
        <a:lstStyle/>
        <a:p>
          <a:pPr marL="0" lvl="0" indent="0" algn="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/>
            <a:t>WP - 1.1.3</a:t>
          </a:r>
        </a:p>
      </dsp:txBody>
      <dsp:txXfrm>
        <a:off x="5697030" y="3094555"/>
        <a:ext cx="1025921" cy="196732"/>
      </dsp:txXfrm>
    </dsp:sp>
    <dsp:sp modelId="{86B75B2E-2C3A-433A-A723-B52C9D9F8C9C}">
      <dsp:nvSpPr>
        <dsp:cNvPr id="0" name=""/>
        <dsp:cNvSpPr/>
      </dsp:nvSpPr>
      <dsp:spPr>
        <a:xfrm>
          <a:off x="116394" y="3566712"/>
          <a:ext cx="1139913" cy="590196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83283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100" kern="1200" dirty="0" err="1">
              <a:latin typeface="Aptos Display" panose="02110004020202020204"/>
            </a:rPr>
            <a:t>Required</a:t>
          </a:r>
          <a:r>
            <a:rPr lang="es-ES" sz="1100" kern="1200" dirty="0">
              <a:latin typeface="Aptos Display" panose="02110004020202020204"/>
            </a:rPr>
            <a:t> </a:t>
          </a:r>
          <a:r>
            <a:rPr lang="es-ES" sz="1100" kern="1200" dirty="0" err="1">
              <a:latin typeface="Aptos Display" panose="02110004020202020204"/>
            </a:rPr>
            <a:t>precision</a:t>
          </a:r>
          <a:r>
            <a:rPr lang="es-ES" sz="1100" kern="1200" dirty="0">
              <a:latin typeface="Aptos Display" panose="02110004020202020204"/>
            </a:rPr>
            <a:t> </a:t>
          </a:r>
          <a:r>
            <a:rPr lang="es-ES" sz="1100" kern="1200" dirty="0" err="1">
              <a:latin typeface="Aptos Display" panose="02110004020202020204"/>
            </a:rPr>
            <a:t>analysis</a:t>
          </a:r>
          <a:endParaRPr lang="es-ES" sz="1100" kern="1200" dirty="0">
            <a:latin typeface="Aptos Display" panose="02110004020202020204"/>
          </a:endParaRPr>
        </a:p>
      </dsp:txBody>
      <dsp:txXfrm>
        <a:off x="116394" y="3566712"/>
        <a:ext cx="1139913" cy="590196"/>
      </dsp:txXfrm>
    </dsp:sp>
    <dsp:sp modelId="{33A2E72C-3010-40F6-B0CF-E10D868D5C92}">
      <dsp:nvSpPr>
        <dsp:cNvPr id="0" name=""/>
        <dsp:cNvSpPr/>
      </dsp:nvSpPr>
      <dsp:spPr>
        <a:xfrm>
          <a:off x="344376" y="4025754"/>
          <a:ext cx="1025921" cy="19673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7620" rIns="30480" bIns="7620" numCol="1" spcCol="1270" anchor="ctr" anchorCtr="0">
          <a:noAutofit/>
        </a:bodyPr>
        <a:lstStyle/>
        <a:p>
          <a:pPr marL="0" lvl="0" indent="0" algn="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/>
            <a:t>WP - 1.1.3.1</a:t>
          </a:r>
        </a:p>
      </dsp:txBody>
      <dsp:txXfrm>
        <a:off x="344376" y="4025754"/>
        <a:ext cx="1025921" cy="196732"/>
      </dsp:txXfrm>
    </dsp:sp>
    <dsp:sp modelId="{697398F8-6038-443B-8C7F-E76ABA0008DF}">
      <dsp:nvSpPr>
        <dsp:cNvPr id="0" name=""/>
        <dsp:cNvSpPr/>
      </dsp:nvSpPr>
      <dsp:spPr>
        <a:xfrm>
          <a:off x="1645723" y="3566712"/>
          <a:ext cx="1139913" cy="590196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83283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100" kern="1200">
              <a:latin typeface="Aptos Display" panose="02110004020202020204"/>
            </a:rPr>
            <a:t>System design</a:t>
          </a:r>
        </a:p>
      </dsp:txBody>
      <dsp:txXfrm>
        <a:off x="1645723" y="3566712"/>
        <a:ext cx="1139913" cy="590196"/>
      </dsp:txXfrm>
    </dsp:sp>
    <dsp:sp modelId="{E351C20C-D3EE-4376-8DC1-F5763977A5EF}">
      <dsp:nvSpPr>
        <dsp:cNvPr id="0" name=""/>
        <dsp:cNvSpPr/>
      </dsp:nvSpPr>
      <dsp:spPr>
        <a:xfrm>
          <a:off x="1873706" y="4025754"/>
          <a:ext cx="1025921" cy="19673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7620" rIns="30480" bIns="7620" numCol="1" spcCol="1270" anchor="ctr" anchorCtr="0">
          <a:noAutofit/>
        </a:bodyPr>
        <a:lstStyle/>
        <a:p>
          <a:pPr marL="0" lvl="0" indent="0" algn="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/>
            <a:t>WP - 1.1.3.2</a:t>
          </a:r>
        </a:p>
      </dsp:txBody>
      <dsp:txXfrm>
        <a:off x="1873706" y="4025754"/>
        <a:ext cx="1025921" cy="196732"/>
      </dsp:txXfrm>
    </dsp:sp>
    <dsp:sp modelId="{CF91D215-BC2E-45EE-9542-78E133695EDE}">
      <dsp:nvSpPr>
        <dsp:cNvPr id="0" name=""/>
        <dsp:cNvSpPr/>
      </dsp:nvSpPr>
      <dsp:spPr>
        <a:xfrm>
          <a:off x="3175053" y="3566712"/>
          <a:ext cx="1139913" cy="590196"/>
        </a:xfrm>
        <a:prstGeom prst="rect">
          <a:avLst/>
        </a:prstGeom>
        <a:gradFill rotWithShape="0">
          <a:gsLst>
            <a:gs pos="43000">
              <a:schemeClr val="accent6"/>
            </a:gs>
            <a:gs pos="53000">
              <a:srgbClr val="00B0F0"/>
            </a:gs>
            <a:gs pos="55000">
              <a:srgbClr val="00B0F0"/>
            </a:gs>
            <a:gs pos="54000">
              <a:srgbClr val="00B0F0"/>
            </a:gs>
          </a:gsLst>
          <a:lin ang="2700000" scaled="1"/>
        </a:gra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83283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100" kern="1200" dirty="0" err="1">
              <a:latin typeface="Aptos Display" panose="02110004020202020204"/>
            </a:rPr>
            <a:t>Components</a:t>
          </a:r>
          <a:r>
            <a:rPr lang="es-ES" sz="1100" kern="1200" dirty="0">
              <a:latin typeface="Aptos Display" panose="02110004020202020204"/>
            </a:rPr>
            <a:t> </a:t>
          </a:r>
          <a:r>
            <a:rPr lang="es-ES" sz="1100" kern="1200" dirty="0" err="1">
              <a:latin typeface="Aptos Display" panose="02110004020202020204"/>
            </a:rPr>
            <a:t>acquisition</a:t>
          </a:r>
          <a:endParaRPr lang="es-ES" sz="1100" kern="1200" dirty="0">
            <a:latin typeface="Aptos Display" panose="02110004020202020204"/>
          </a:endParaRPr>
        </a:p>
      </dsp:txBody>
      <dsp:txXfrm>
        <a:off x="3175053" y="3566712"/>
        <a:ext cx="1139913" cy="590196"/>
      </dsp:txXfrm>
    </dsp:sp>
    <dsp:sp modelId="{DF7EBD0C-9FF2-4F9B-8D73-6AD0368BB323}">
      <dsp:nvSpPr>
        <dsp:cNvPr id="0" name=""/>
        <dsp:cNvSpPr/>
      </dsp:nvSpPr>
      <dsp:spPr>
        <a:xfrm>
          <a:off x="3403036" y="4025754"/>
          <a:ext cx="1025921" cy="19673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7620" rIns="30480" bIns="7620" numCol="1" spcCol="1270" anchor="ctr" anchorCtr="0">
          <a:noAutofit/>
        </a:bodyPr>
        <a:lstStyle/>
        <a:p>
          <a:pPr marL="0" lvl="0" indent="0" algn="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/>
            <a:t>WP - 1.1.3.3</a:t>
          </a:r>
        </a:p>
      </dsp:txBody>
      <dsp:txXfrm>
        <a:off x="3403036" y="4025754"/>
        <a:ext cx="1025921" cy="196732"/>
      </dsp:txXfrm>
    </dsp:sp>
    <dsp:sp modelId="{24F81F5A-7C17-40EB-AF04-92CA5DABD1CA}">
      <dsp:nvSpPr>
        <dsp:cNvPr id="0" name=""/>
        <dsp:cNvSpPr/>
      </dsp:nvSpPr>
      <dsp:spPr>
        <a:xfrm>
          <a:off x="4704382" y="3566712"/>
          <a:ext cx="1139913" cy="590196"/>
        </a:xfrm>
        <a:prstGeom prst="rect">
          <a:avLst/>
        </a:prstGeom>
        <a:gradFill rotWithShape="0">
          <a:gsLst>
            <a:gs pos="43000">
              <a:schemeClr val="accent6"/>
            </a:gs>
            <a:gs pos="53000">
              <a:srgbClr val="00B0F0"/>
            </a:gs>
            <a:gs pos="55000">
              <a:srgbClr val="00B0F0"/>
            </a:gs>
            <a:gs pos="54000">
              <a:srgbClr val="00B0F0"/>
            </a:gs>
          </a:gsLst>
          <a:lin ang="2700000" scaled="1"/>
        </a:gra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83283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100" kern="1200">
              <a:latin typeface="Aptos Display" panose="02110004020202020204"/>
            </a:rPr>
            <a:t>Functional test</a:t>
          </a:r>
          <a:endParaRPr lang="es-ES" sz="1100" kern="1200"/>
        </a:p>
      </dsp:txBody>
      <dsp:txXfrm>
        <a:off x="4704382" y="3566712"/>
        <a:ext cx="1139913" cy="590196"/>
      </dsp:txXfrm>
    </dsp:sp>
    <dsp:sp modelId="{5D85E607-18F2-4F99-97CE-84DF3B620ECE}">
      <dsp:nvSpPr>
        <dsp:cNvPr id="0" name=""/>
        <dsp:cNvSpPr/>
      </dsp:nvSpPr>
      <dsp:spPr>
        <a:xfrm>
          <a:off x="4932365" y="4025754"/>
          <a:ext cx="1025921" cy="19673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7620" rIns="30480" bIns="7620" numCol="1" spcCol="1270" anchor="ctr" anchorCtr="0">
          <a:noAutofit/>
        </a:bodyPr>
        <a:lstStyle/>
        <a:p>
          <a:pPr marL="0" lvl="0" indent="0" algn="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/>
            <a:t>WP - 1.1.3.4</a:t>
          </a:r>
        </a:p>
      </dsp:txBody>
      <dsp:txXfrm>
        <a:off x="4932365" y="4025754"/>
        <a:ext cx="1025921" cy="196732"/>
      </dsp:txXfrm>
    </dsp:sp>
    <dsp:sp modelId="{1505D581-35A3-4742-90F5-0E5285906328}">
      <dsp:nvSpPr>
        <dsp:cNvPr id="0" name=""/>
        <dsp:cNvSpPr/>
      </dsp:nvSpPr>
      <dsp:spPr>
        <a:xfrm>
          <a:off x="6233712" y="3566712"/>
          <a:ext cx="1139913" cy="590196"/>
        </a:xfrm>
        <a:prstGeom prst="rect">
          <a:avLst/>
        </a:prstGeom>
        <a:gradFill rotWithShape="0">
          <a:gsLst>
            <a:gs pos="43000">
              <a:schemeClr val="accent6"/>
            </a:gs>
            <a:gs pos="53000">
              <a:srgbClr val="00B0F0"/>
            </a:gs>
            <a:gs pos="55000">
              <a:srgbClr val="00B0F0"/>
            </a:gs>
            <a:gs pos="54000">
              <a:srgbClr val="00B0F0"/>
            </a:gs>
          </a:gsLst>
          <a:lin ang="2700000" scaled="1"/>
        </a:gra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83283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100" kern="1200">
              <a:latin typeface="Aptos Display" panose="02110004020202020204"/>
            </a:rPr>
            <a:t>Subsystem assembly</a:t>
          </a:r>
        </a:p>
      </dsp:txBody>
      <dsp:txXfrm>
        <a:off x="6233712" y="3566712"/>
        <a:ext cx="1139913" cy="590196"/>
      </dsp:txXfrm>
    </dsp:sp>
    <dsp:sp modelId="{90E43C9D-8AAF-45F3-9DB2-356847756D0F}">
      <dsp:nvSpPr>
        <dsp:cNvPr id="0" name=""/>
        <dsp:cNvSpPr/>
      </dsp:nvSpPr>
      <dsp:spPr>
        <a:xfrm>
          <a:off x="6461695" y="4025754"/>
          <a:ext cx="1025921" cy="19673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7620" rIns="30480" bIns="7620" numCol="1" spcCol="1270" anchor="ctr" anchorCtr="0">
          <a:noAutofit/>
        </a:bodyPr>
        <a:lstStyle/>
        <a:p>
          <a:pPr marL="0" lvl="0" indent="0" algn="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/>
            <a:t>WP - 1.1.3.5</a:t>
          </a:r>
        </a:p>
      </dsp:txBody>
      <dsp:txXfrm>
        <a:off x="6461695" y="4025754"/>
        <a:ext cx="1025921" cy="196732"/>
      </dsp:txXfrm>
    </dsp:sp>
    <dsp:sp modelId="{D9BB4D9F-2CDA-4C22-A75E-1B89DE8F2C9B}">
      <dsp:nvSpPr>
        <dsp:cNvPr id="0" name=""/>
        <dsp:cNvSpPr/>
      </dsp:nvSpPr>
      <dsp:spPr>
        <a:xfrm>
          <a:off x="7763042" y="3566712"/>
          <a:ext cx="1139913" cy="590196"/>
        </a:xfrm>
        <a:prstGeom prst="rect">
          <a:avLst/>
        </a:prstGeom>
        <a:gradFill rotWithShape="0">
          <a:gsLst>
            <a:gs pos="43000">
              <a:schemeClr val="accent6"/>
            </a:gs>
            <a:gs pos="53000">
              <a:srgbClr val="00B0F0"/>
            </a:gs>
            <a:gs pos="55000">
              <a:srgbClr val="00B0F0"/>
            </a:gs>
            <a:gs pos="54000">
              <a:srgbClr val="00B0F0"/>
            </a:gs>
          </a:gsLst>
          <a:lin ang="2700000" scaled="1"/>
        </a:gra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83283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100" kern="1200">
              <a:latin typeface="Aptos Display" panose="02110004020202020204"/>
            </a:rPr>
            <a:t>Environmental test</a:t>
          </a:r>
        </a:p>
      </dsp:txBody>
      <dsp:txXfrm>
        <a:off x="7763042" y="3566712"/>
        <a:ext cx="1139913" cy="590196"/>
      </dsp:txXfrm>
    </dsp:sp>
    <dsp:sp modelId="{F0ADB512-DD50-4A74-9173-426EBA519404}">
      <dsp:nvSpPr>
        <dsp:cNvPr id="0" name=""/>
        <dsp:cNvSpPr/>
      </dsp:nvSpPr>
      <dsp:spPr>
        <a:xfrm>
          <a:off x="7991024" y="4025754"/>
          <a:ext cx="1025921" cy="19673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7620" rIns="30480" bIns="7620" numCol="1" spcCol="1270" anchor="ctr" anchorCtr="0">
          <a:noAutofit/>
        </a:bodyPr>
        <a:lstStyle/>
        <a:p>
          <a:pPr marL="0" lvl="0" indent="0" algn="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/>
            <a:t>WP - 1.1.3.6</a:t>
          </a:r>
        </a:p>
      </dsp:txBody>
      <dsp:txXfrm>
        <a:off x="7991024" y="4025754"/>
        <a:ext cx="1025921" cy="196732"/>
      </dsp:txXfrm>
    </dsp:sp>
    <dsp:sp modelId="{0F1AAEBA-521F-41DC-8DAD-BB4D43DCEFFE}">
      <dsp:nvSpPr>
        <dsp:cNvPr id="0" name=""/>
        <dsp:cNvSpPr/>
      </dsp:nvSpPr>
      <dsp:spPr>
        <a:xfrm>
          <a:off x="9292371" y="3566712"/>
          <a:ext cx="1139913" cy="590196"/>
        </a:xfrm>
        <a:prstGeom prst="rect">
          <a:avLst/>
        </a:prstGeom>
        <a:gradFill rotWithShape="0">
          <a:gsLst>
            <a:gs pos="43000">
              <a:schemeClr val="accent6"/>
            </a:gs>
            <a:gs pos="53000">
              <a:srgbClr val="00B0F0"/>
            </a:gs>
            <a:gs pos="55000">
              <a:srgbClr val="00B0F0"/>
            </a:gs>
            <a:gs pos="54000">
              <a:srgbClr val="00B0F0"/>
            </a:gs>
          </a:gsLst>
          <a:lin ang="2700000" scaled="1"/>
        </a:gra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83283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100" kern="1200" dirty="0" err="1">
              <a:latin typeface="Aptos Display" panose="02110004020202020204"/>
            </a:rPr>
            <a:t>Assembly</a:t>
          </a:r>
          <a:r>
            <a:rPr lang="es-ES" sz="1100" kern="1200" dirty="0">
              <a:latin typeface="Aptos Display" panose="02110004020202020204"/>
            </a:rPr>
            <a:t> </a:t>
          </a:r>
          <a:r>
            <a:rPr lang="es-ES" sz="1100" kern="1200" dirty="0" err="1">
              <a:latin typeface="Aptos Display" panose="02110004020202020204"/>
            </a:rPr>
            <a:t>integration</a:t>
          </a:r>
          <a:r>
            <a:rPr lang="es-ES" sz="1100" kern="1200" dirty="0">
              <a:latin typeface="Aptos Display" panose="02110004020202020204"/>
            </a:rPr>
            <a:t> and </a:t>
          </a:r>
          <a:r>
            <a:rPr lang="es-ES" sz="1100" kern="1200" dirty="0" err="1">
              <a:latin typeface="Aptos Display" panose="02110004020202020204"/>
            </a:rPr>
            <a:t>verification</a:t>
          </a:r>
          <a:endParaRPr lang="es-ES" sz="1100" kern="1200" dirty="0">
            <a:latin typeface="Aptos Display" panose="02110004020202020204"/>
          </a:endParaRPr>
        </a:p>
      </dsp:txBody>
      <dsp:txXfrm>
        <a:off x="9292371" y="3566712"/>
        <a:ext cx="1139913" cy="590196"/>
      </dsp:txXfrm>
    </dsp:sp>
    <dsp:sp modelId="{ADE61D12-FB48-468B-9F9B-5A6E1EBC44E8}">
      <dsp:nvSpPr>
        <dsp:cNvPr id="0" name=""/>
        <dsp:cNvSpPr/>
      </dsp:nvSpPr>
      <dsp:spPr>
        <a:xfrm>
          <a:off x="9520354" y="4025754"/>
          <a:ext cx="1025921" cy="19673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7620" rIns="30480" bIns="7620" numCol="1" spcCol="1270" anchor="ctr" anchorCtr="0">
          <a:noAutofit/>
        </a:bodyPr>
        <a:lstStyle/>
        <a:p>
          <a:pPr marL="0" lvl="0" indent="0" algn="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/>
            <a:t>WP - 1.1.3.7</a:t>
          </a:r>
        </a:p>
      </dsp:txBody>
      <dsp:txXfrm>
        <a:off x="9520354" y="4025754"/>
        <a:ext cx="1025921" cy="196732"/>
      </dsp:txXfrm>
    </dsp:sp>
    <dsp:sp modelId="{EC280A55-06BF-4494-9EFE-84CAA703D8A2}">
      <dsp:nvSpPr>
        <dsp:cNvPr id="0" name=""/>
        <dsp:cNvSpPr/>
      </dsp:nvSpPr>
      <dsp:spPr>
        <a:xfrm>
          <a:off x="10821701" y="3566712"/>
          <a:ext cx="1139913" cy="590196"/>
        </a:xfrm>
        <a:prstGeom prst="rect">
          <a:avLst/>
        </a:prstGeom>
        <a:gradFill rotWithShape="0">
          <a:gsLst>
            <a:gs pos="48000">
              <a:schemeClr val="accent2"/>
            </a:gs>
            <a:gs pos="57000">
              <a:srgbClr val="00B0F0"/>
            </a:gs>
            <a:gs pos="60000">
              <a:srgbClr val="00B0F0"/>
            </a:gs>
            <a:gs pos="60000">
              <a:srgbClr val="00B0F0"/>
            </a:gs>
          </a:gsLst>
          <a:lin ang="2700000" scaled="1"/>
        </a:gra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83283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100" kern="1200" dirty="0" err="1">
              <a:latin typeface="Aptos Display" panose="02110004020202020204"/>
            </a:rPr>
            <a:t>Documentation</a:t>
          </a:r>
          <a:r>
            <a:rPr lang="es-ES" sz="1100" kern="1200" dirty="0">
              <a:latin typeface="Aptos Display" panose="02110004020202020204"/>
            </a:rPr>
            <a:t> and </a:t>
          </a:r>
          <a:r>
            <a:rPr lang="es-ES" sz="1100" kern="1200" dirty="0" err="1">
              <a:latin typeface="Aptos Display" panose="02110004020202020204"/>
            </a:rPr>
            <a:t>reviews</a:t>
          </a:r>
          <a:endParaRPr lang="es-ES" sz="1100" kern="1200" dirty="0">
            <a:latin typeface="Aptos Display" panose="02110004020202020204"/>
          </a:endParaRPr>
        </a:p>
      </dsp:txBody>
      <dsp:txXfrm>
        <a:off x="10821701" y="3566712"/>
        <a:ext cx="1139913" cy="590196"/>
      </dsp:txXfrm>
    </dsp:sp>
    <dsp:sp modelId="{18CA3F87-58D1-45A1-8615-B837C8D344F7}">
      <dsp:nvSpPr>
        <dsp:cNvPr id="0" name=""/>
        <dsp:cNvSpPr/>
      </dsp:nvSpPr>
      <dsp:spPr>
        <a:xfrm>
          <a:off x="11049683" y="4025754"/>
          <a:ext cx="1025921" cy="19673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7620" rIns="30480" bIns="7620" numCol="1" spcCol="1270" anchor="ctr" anchorCtr="0">
          <a:noAutofit/>
        </a:bodyPr>
        <a:lstStyle/>
        <a:p>
          <a:pPr marL="0" lvl="0" indent="0" algn="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/>
            <a:t>WP - 1.1.3.8</a:t>
          </a:r>
        </a:p>
      </dsp:txBody>
      <dsp:txXfrm>
        <a:off x="11049683" y="4025754"/>
        <a:ext cx="1025921" cy="196732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E615BD-8829-4902-9A92-BE3329AC5A67}">
      <dsp:nvSpPr>
        <dsp:cNvPr id="0" name=""/>
        <dsp:cNvSpPr/>
      </dsp:nvSpPr>
      <dsp:spPr>
        <a:xfrm>
          <a:off x="0" y="72895"/>
          <a:ext cx="2090056" cy="442260"/>
        </a:xfrm>
        <a:prstGeom prst="roundRect">
          <a:avLst/>
        </a:prstGeom>
        <a:solidFill>
          <a:schemeClr val="accent2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dirty="0"/>
            <a:t>Management</a:t>
          </a:r>
        </a:p>
      </dsp:txBody>
      <dsp:txXfrm>
        <a:off x="21589" y="94484"/>
        <a:ext cx="2046878" cy="399082"/>
      </dsp:txXfrm>
    </dsp:sp>
    <dsp:sp modelId="{96CC1112-58E7-48F0-B818-3895791D82FE}">
      <dsp:nvSpPr>
        <dsp:cNvPr id="0" name=""/>
        <dsp:cNvSpPr/>
      </dsp:nvSpPr>
      <dsp:spPr>
        <a:xfrm>
          <a:off x="0" y="566995"/>
          <a:ext cx="2090056" cy="442260"/>
        </a:xfrm>
        <a:prstGeom prst="roundRect">
          <a:avLst/>
        </a:prstGeom>
        <a:solidFill>
          <a:schemeClr val="accent1">
            <a:lumMod val="60000"/>
            <a:lumOff val="4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dirty="0" err="1"/>
            <a:t>Engineering</a:t>
          </a:r>
          <a:endParaRPr lang="es-ES" sz="1800" kern="1200" dirty="0"/>
        </a:p>
      </dsp:txBody>
      <dsp:txXfrm>
        <a:off x="21589" y="588584"/>
        <a:ext cx="2046878" cy="399082"/>
      </dsp:txXfrm>
    </dsp:sp>
    <dsp:sp modelId="{47637A46-B281-4C52-B2BF-8577BE916AD8}">
      <dsp:nvSpPr>
        <dsp:cNvPr id="0" name=""/>
        <dsp:cNvSpPr/>
      </dsp:nvSpPr>
      <dsp:spPr>
        <a:xfrm>
          <a:off x="0" y="1061095"/>
          <a:ext cx="2090056" cy="442260"/>
        </a:xfrm>
        <a:prstGeom prst="roundRect">
          <a:avLst/>
        </a:prstGeom>
        <a:solidFill>
          <a:schemeClr val="accent6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dirty="0" err="1"/>
            <a:t>Product</a:t>
          </a:r>
          <a:r>
            <a:rPr lang="es-ES" sz="1800" kern="1200" dirty="0"/>
            <a:t> </a:t>
          </a:r>
          <a:r>
            <a:rPr lang="es-ES" sz="1800" kern="1200" dirty="0" err="1"/>
            <a:t>assurance</a:t>
          </a:r>
          <a:endParaRPr lang="es-ES" sz="1800" kern="1200" dirty="0"/>
        </a:p>
      </dsp:txBody>
      <dsp:txXfrm>
        <a:off x="21589" y="1082684"/>
        <a:ext cx="2046878" cy="399082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967B99C-6DEE-4D32-B0AF-338484823A84}">
      <dsp:nvSpPr>
        <dsp:cNvPr id="0" name=""/>
        <dsp:cNvSpPr/>
      </dsp:nvSpPr>
      <dsp:spPr>
        <a:xfrm>
          <a:off x="6096000" y="3254257"/>
          <a:ext cx="5387639" cy="29311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4742"/>
              </a:lnTo>
              <a:lnTo>
                <a:pt x="5387639" y="174742"/>
              </a:lnTo>
              <a:lnTo>
                <a:pt x="5387639" y="293116"/>
              </a:lnTo>
            </a:path>
          </a:pathLst>
        </a:custGeom>
        <a:noFill/>
        <a:ln w="1905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75834DE-3CF3-4226-AA93-0D81886D678E}">
      <dsp:nvSpPr>
        <dsp:cNvPr id="0" name=""/>
        <dsp:cNvSpPr/>
      </dsp:nvSpPr>
      <dsp:spPr>
        <a:xfrm>
          <a:off x="6096000" y="3254257"/>
          <a:ext cx="4007853" cy="29311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4742"/>
              </a:lnTo>
              <a:lnTo>
                <a:pt x="4007853" y="174742"/>
              </a:lnTo>
              <a:lnTo>
                <a:pt x="4007853" y="293116"/>
              </a:lnTo>
            </a:path>
          </a:pathLst>
        </a:custGeom>
        <a:noFill/>
        <a:ln w="1905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FCF62E2-E7F7-432D-9CB7-B685C82A7A05}">
      <dsp:nvSpPr>
        <dsp:cNvPr id="0" name=""/>
        <dsp:cNvSpPr/>
      </dsp:nvSpPr>
      <dsp:spPr>
        <a:xfrm>
          <a:off x="6096000" y="3254257"/>
          <a:ext cx="2530083" cy="29311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4742"/>
              </a:lnTo>
              <a:lnTo>
                <a:pt x="2530083" y="174742"/>
              </a:lnTo>
              <a:lnTo>
                <a:pt x="2530083" y="293116"/>
              </a:lnTo>
            </a:path>
          </a:pathLst>
        </a:custGeom>
        <a:noFill/>
        <a:ln w="1905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067DF93-771E-411E-8715-B5336C172D8B}">
      <dsp:nvSpPr>
        <dsp:cNvPr id="0" name=""/>
        <dsp:cNvSpPr/>
      </dsp:nvSpPr>
      <dsp:spPr>
        <a:xfrm>
          <a:off x="6096000" y="3254257"/>
          <a:ext cx="1215510" cy="29311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4742"/>
              </a:lnTo>
              <a:lnTo>
                <a:pt x="1215510" y="174742"/>
              </a:lnTo>
              <a:lnTo>
                <a:pt x="1215510" y="293116"/>
              </a:lnTo>
            </a:path>
          </a:pathLst>
        </a:custGeom>
        <a:noFill/>
        <a:ln w="1905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85E4DD5-4641-4899-9F1D-C738C5AA8882}">
      <dsp:nvSpPr>
        <dsp:cNvPr id="0" name=""/>
        <dsp:cNvSpPr/>
      </dsp:nvSpPr>
      <dsp:spPr>
        <a:xfrm>
          <a:off x="5996938" y="3254257"/>
          <a:ext cx="99061" cy="293116"/>
        </a:xfrm>
        <a:custGeom>
          <a:avLst/>
          <a:gdLst/>
          <a:ahLst/>
          <a:cxnLst/>
          <a:rect l="0" t="0" r="0" b="0"/>
          <a:pathLst>
            <a:path>
              <a:moveTo>
                <a:pt x="99061" y="0"/>
              </a:moveTo>
              <a:lnTo>
                <a:pt x="99061" y="174742"/>
              </a:lnTo>
              <a:lnTo>
                <a:pt x="0" y="174742"/>
              </a:lnTo>
              <a:lnTo>
                <a:pt x="0" y="293116"/>
              </a:lnTo>
            </a:path>
          </a:pathLst>
        </a:custGeom>
        <a:noFill/>
        <a:ln w="1905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242AD55-D9FF-47F4-B536-1F40755D3441}">
      <dsp:nvSpPr>
        <dsp:cNvPr id="0" name=""/>
        <dsp:cNvSpPr/>
      </dsp:nvSpPr>
      <dsp:spPr>
        <a:xfrm>
          <a:off x="4667222" y="3254257"/>
          <a:ext cx="1428777" cy="293116"/>
        </a:xfrm>
        <a:custGeom>
          <a:avLst/>
          <a:gdLst/>
          <a:ahLst/>
          <a:cxnLst/>
          <a:rect l="0" t="0" r="0" b="0"/>
          <a:pathLst>
            <a:path>
              <a:moveTo>
                <a:pt x="1428777" y="0"/>
              </a:moveTo>
              <a:lnTo>
                <a:pt x="1428777" y="174742"/>
              </a:lnTo>
              <a:lnTo>
                <a:pt x="0" y="174742"/>
              </a:lnTo>
              <a:lnTo>
                <a:pt x="0" y="293116"/>
              </a:lnTo>
            </a:path>
          </a:pathLst>
        </a:custGeom>
        <a:noFill/>
        <a:ln w="1905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963298E-8D1E-4C66-A5E2-1EDD5C091341}">
      <dsp:nvSpPr>
        <dsp:cNvPr id="0" name=""/>
        <dsp:cNvSpPr/>
      </dsp:nvSpPr>
      <dsp:spPr>
        <a:xfrm>
          <a:off x="3239521" y="3254257"/>
          <a:ext cx="2856478" cy="293116"/>
        </a:xfrm>
        <a:custGeom>
          <a:avLst/>
          <a:gdLst/>
          <a:ahLst/>
          <a:cxnLst/>
          <a:rect l="0" t="0" r="0" b="0"/>
          <a:pathLst>
            <a:path>
              <a:moveTo>
                <a:pt x="2856478" y="0"/>
              </a:moveTo>
              <a:lnTo>
                <a:pt x="2856478" y="174742"/>
              </a:lnTo>
              <a:lnTo>
                <a:pt x="0" y="174742"/>
              </a:lnTo>
              <a:lnTo>
                <a:pt x="0" y="293116"/>
              </a:lnTo>
            </a:path>
          </a:pathLst>
        </a:custGeom>
        <a:noFill/>
        <a:ln w="1905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8C89775-27E9-4592-9ACD-37B4FD0B2F6E}">
      <dsp:nvSpPr>
        <dsp:cNvPr id="0" name=""/>
        <dsp:cNvSpPr/>
      </dsp:nvSpPr>
      <dsp:spPr>
        <a:xfrm>
          <a:off x="1924949" y="3254257"/>
          <a:ext cx="4171050" cy="293116"/>
        </a:xfrm>
        <a:custGeom>
          <a:avLst/>
          <a:gdLst/>
          <a:ahLst/>
          <a:cxnLst/>
          <a:rect l="0" t="0" r="0" b="0"/>
          <a:pathLst>
            <a:path>
              <a:moveTo>
                <a:pt x="4171050" y="0"/>
              </a:moveTo>
              <a:lnTo>
                <a:pt x="4171050" y="174742"/>
              </a:lnTo>
              <a:lnTo>
                <a:pt x="0" y="174742"/>
              </a:lnTo>
              <a:lnTo>
                <a:pt x="0" y="293116"/>
              </a:lnTo>
            </a:path>
          </a:pathLst>
        </a:custGeom>
        <a:noFill/>
        <a:ln w="1905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6CC45DA-69F5-4787-AFBF-BAB997CDE1BF}">
      <dsp:nvSpPr>
        <dsp:cNvPr id="0" name=""/>
        <dsp:cNvSpPr/>
      </dsp:nvSpPr>
      <dsp:spPr>
        <a:xfrm>
          <a:off x="610376" y="3254257"/>
          <a:ext cx="5485623" cy="293116"/>
        </a:xfrm>
        <a:custGeom>
          <a:avLst/>
          <a:gdLst/>
          <a:ahLst/>
          <a:cxnLst/>
          <a:rect l="0" t="0" r="0" b="0"/>
          <a:pathLst>
            <a:path>
              <a:moveTo>
                <a:pt x="5485623" y="0"/>
              </a:moveTo>
              <a:lnTo>
                <a:pt x="5485623" y="174742"/>
              </a:lnTo>
              <a:lnTo>
                <a:pt x="0" y="174742"/>
              </a:lnTo>
              <a:lnTo>
                <a:pt x="0" y="293116"/>
              </a:lnTo>
            </a:path>
          </a:pathLst>
        </a:custGeom>
        <a:noFill/>
        <a:ln w="1905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C1858E5-8A38-4AE5-8CE8-3C380762CD02}">
      <dsp:nvSpPr>
        <dsp:cNvPr id="0" name=""/>
        <dsp:cNvSpPr/>
      </dsp:nvSpPr>
      <dsp:spPr>
        <a:xfrm>
          <a:off x="5452832" y="2746939"/>
          <a:ext cx="1286334" cy="507317"/>
        </a:xfrm>
        <a:prstGeom prst="rect">
          <a:avLst/>
        </a:prstGeom>
        <a:solidFill>
          <a:schemeClr val="accent4">
            <a:lumMod val="5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71588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000" kern="1200" dirty="0" err="1"/>
            <a:t>On-board</a:t>
          </a:r>
          <a:r>
            <a:rPr lang="es-ES" sz="1000" kern="1200" dirty="0"/>
            <a:t> </a:t>
          </a:r>
          <a:r>
            <a:rPr lang="es-ES" sz="1000" kern="1200" dirty="0" err="1"/>
            <a:t>power</a:t>
          </a:r>
          <a:r>
            <a:rPr lang="es-ES" sz="1000" kern="1200" dirty="0"/>
            <a:t> </a:t>
          </a:r>
          <a:r>
            <a:rPr lang="es-ES" sz="1000" kern="1200" dirty="0" err="1"/>
            <a:t>supply</a:t>
          </a:r>
          <a:endParaRPr lang="es-ES" sz="1000" kern="1200" dirty="0"/>
        </a:p>
      </dsp:txBody>
      <dsp:txXfrm>
        <a:off x="5452832" y="2746939"/>
        <a:ext cx="1286334" cy="507317"/>
      </dsp:txXfrm>
    </dsp:sp>
    <dsp:sp modelId="{4B6FF963-F539-4656-9477-424A10AA8D93}">
      <dsp:nvSpPr>
        <dsp:cNvPr id="0" name=""/>
        <dsp:cNvSpPr/>
      </dsp:nvSpPr>
      <dsp:spPr>
        <a:xfrm>
          <a:off x="5802047" y="3141519"/>
          <a:ext cx="881856" cy="16910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6985" rIns="27940" bIns="6985" numCol="1" spcCol="1270" anchor="ctr" anchorCtr="0">
          <a:noAutofit/>
        </a:bodyPr>
        <a:lstStyle/>
        <a:p>
          <a:pPr marL="0" lvl="0" indent="0" algn="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100" kern="1200" dirty="0"/>
            <a:t>WP – 1.1.4</a:t>
          </a:r>
        </a:p>
      </dsp:txBody>
      <dsp:txXfrm>
        <a:off x="5802047" y="3141519"/>
        <a:ext cx="881856" cy="169105"/>
      </dsp:txXfrm>
    </dsp:sp>
    <dsp:sp modelId="{30AEBB3F-1A69-4AB8-B746-F3B55DE36425}">
      <dsp:nvSpPr>
        <dsp:cNvPr id="0" name=""/>
        <dsp:cNvSpPr/>
      </dsp:nvSpPr>
      <dsp:spPr>
        <a:xfrm>
          <a:off x="120456" y="3547374"/>
          <a:ext cx="979840" cy="507317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71588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000" kern="1200" dirty="0" err="1"/>
            <a:t>Power</a:t>
          </a:r>
          <a:r>
            <a:rPr lang="es-ES" sz="1000" kern="1200" dirty="0"/>
            <a:t> </a:t>
          </a:r>
          <a:r>
            <a:rPr lang="es-ES" sz="1000" kern="1200" dirty="0" err="1"/>
            <a:t>needs</a:t>
          </a:r>
          <a:r>
            <a:rPr lang="es-ES" sz="1000" kern="1200" dirty="0"/>
            <a:t> </a:t>
          </a:r>
          <a:r>
            <a:rPr lang="es-ES" sz="1000" kern="1200" dirty="0" err="1"/>
            <a:t>analysis</a:t>
          </a:r>
          <a:endParaRPr lang="es-ES" sz="1000" kern="1200" dirty="0"/>
        </a:p>
      </dsp:txBody>
      <dsp:txXfrm>
        <a:off x="120456" y="3547374"/>
        <a:ext cx="979840" cy="507317"/>
      </dsp:txXfrm>
    </dsp:sp>
    <dsp:sp modelId="{864414C5-8070-4A2A-A628-9266E2A54896}">
      <dsp:nvSpPr>
        <dsp:cNvPr id="0" name=""/>
        <dsp:cNvSpPr/>
      </dsp:nvSpPr>
      <dsp:spPr>
        <a:xfrm>
          <a:off x="316424" y="3941954"/>
          <a:ext cx="881856" cy="16910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6985" rIns="27940" bIns="6985" numCol="1" spcCol="1270" anchor="ctr" anchorCtr="0">
          <a:noAutofit/>
        </a:bodyPr>
        <a:lstStyle/>
        <a:p>
          <a:pPr marL="0" lvl="0" indent="0" algn="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100" kern="1200" dirty="0"/>
            <a:t>WP – 1.1.4.1</a:t>
          </a:r>
        </a:p>
      </dsp:txBody>
      <dsp:txXfrm>
        <a:off x="316424" y="3941954"/>
        <a:ext cx="881856" cy="169105"/>
      </dsp:txXfrm>
    </dsp:sp>
    <dsp:sp modelId="{0494D55B-BBC7-4E98-9E14-42F3ACD29E79}">
      <dsp:nvSpPr>
        <dsp:cNvPr id="0" name=""/>
        <dsp:cNvSpPr/>
      </dsp:nvSpPr>
      <dsp:spPr>
        <a:xfrm>
          <a:off x="1435029" y="3547374"/>
          <a:ext cx="979840" cy="507317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71588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000" kern="1200" dirty="0" err="1"/>
            <a:t>System</a:t>
          </a:r>
          <a:r>
            <a:rPr lang="es-ES" sz="1000" kern="1200" dirty="0"/>
            <a:t> </a:t>
          </a:r>
          <a:r>
            <a:rPr lang="es-ES" sz="1000" kern="1200" dirty="0" err="1"/>
            <a:t>design</a:t>
          </a:r>
          <a:endParaRPr lang="es-ES" sz="1000" kern="1200" dirty="0"/>
        </a:p>
      </dsp:txBody>
      <dsp:txXfrm>
        <a:off x="1435029" y="3547374"/>
        <a:ext cx="979840" cy="507317"/>
      </dsp:txXfrm>
    </dsp:sp>
    <dsp:sp modelId="{981F0A2D-E403-4294-A77F-CFE73231A9F3}">
      <dsp:nvSpPr>
        <dsp:cNvPr id="0" name=""/>
        <dsp:cNvSpPr/>
      </dsp:nvSpPr>
      <dsp:spPr>
        <a:xfrm>
          <a:off x="1630997" y="3941954"/>
          <a:ext cx="881856" cy="16910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6985" rIns="27940" bIns="6985" numCol="1" spcCol="1270" anchor="ctr" anchorCtr="0">
          <a:noAutofit/>
        </a:bodyPr>
        <a:lstStyle/>
        <a:p>
          <a:pPr marL="0" lvl="0" indent="0" algn="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100" kern="1200" dirty="0"/>
            <a:t>WP -1.1.4.2</a:t>
          </a:r>
        </a:p>
      </dsp:txBody>
      <dsp:txXfrm>
        <a:off x="1630997" y="3941954"/>
        <a:ext cx="881856" cy="169105"/>
      </dsp:txXfrm>
    </dsp:sp>
    <dsp:sp modelId="{1FA64D14-9D5F-4891-AFD0-32EB02A35C6E}">
      <dsp:nvSpPr>
        <dsp:cNvPr id="0" name=""/>
        <dsp:cNvSpPr/>
      </dsp:nvSpPr>
      <dsp:spPr>
        <a:xfrm>
          <a:off x="2749601" y="3547374"/>
          <a:ext cx="979840" cy="507317"/>
        </a:xfrm>
        <a:prstGeom prst="rect">
          <a:avLst/>
        </a:prstGeom>
        <a:gradFill rotWithShape="0">
          <a:gsLst>
            <a:gs pos="43000">
              <a:schemeClr val="accent6"/>
            </a:gs>
            <a:gs pos="53000">
              <a:srgbClr val="00B0F0"/>
            </a:gs>
            <a:gs pos="55000">
              <a:srgbClr val="00B0F0"/>
            </a:gs>
            <a:gs pos="54000">
              <a:srgbClr val="00B0F0"/>
            </a:gs>
          </a:gsLst>
          <a:lin ang="2700000" scaled="1"/>
        </a:gra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71588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000" kern="1200" dirty="0" err="1"/>
            <a:t>Components</a:t>
          </a:r>
          <a:r>
            <a:rPr lang="es-ES" sz="1000" kern="1200" dirty="0"/>
            <a:t> </a:t>
          </a:r>
          <a:r>
            <a:rPr lang="es-ES" sz="1000" kern="1200" dirty="0" err="1"/>
            <a:t>aquisition</a:t>
          </a:r>
          <a:endParaRPr lang="es-ES" sz="1000" kern="1200" dirty="0"/>
        </a:p>
      </dsp:txBody>
      <dsp:txXfrm>
        <a:off x="2749601" y="3547374"/>
        <a:ext cx="979840" cy="507317"/>
      </dsp:txXfrm>
    </dsp:sp>
    <dsp:sp modelId="{136817EC-725B-4975-A2AB-B356F3E2E651}">
      <dsp:nvSpPr>
        <dsp:cNvPr id="0" name=""/>
        <dsp:cNvSpPr/>
      </dsp:nvSpPr>
      <dsp:spPr>
        <a:xfrm>
          <a:off x="2945569" y="3941954"/>
          <a:ext cx="881856" cy="16910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6985" rIns="27940" bIns="6985" numCol="1" spcCol="1270" anchor="ctr" anchorCtr="0">
          <a:noAutofit/>
        </a:bodyPr>
        <a:lstStyle/>
        <a:p>
          <a:pPr marL="0" lvl="0" indent="0" algn="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100" kern="1200" dirty="0"/>
            <a:t>WP – 1.1.4.3</a:t>
          </a:r>
        </a:p>
      </dsp:txBody>
      <dsp:txXfrm>
        <a:off x="2945569" y="3941954"/>
        <a:ext cx="881856" cy="169105"/>
      </dsp:txXfrm>
    </dsp:sp>
    <dsp:sp modelId="{43F25420-447E-4DD4-9DAC-793ED170A72F}">
      <dsp:nvSpPr>
        <dsp:cNvPr id="0" name=""/>
        <dsp:cNvSpPr/>
      </dsp:nvSpPr>
      <dsp:spPr>
        <a:xfrm>
          <a:off x="4064174" y="3547374"/>
          <a:ext cx="1206095" cy="507317"/>
        </a:xfrm>
        <a:prstGeom prst="rect">
          <a:avLst/>
        </a:prstGeom>
        <a:gradFill rotWithShape="0">
          <a:gsLst>
            <a:gs pos="43000">
              <a:schemeClr val="accent6"/>
            </a:gs>
            <a:gs pos="53000">
              <a:srgbClr val="00B0F0"/>
            </a:gs>
            <a:gs pos="55000">
              <a:srgbClr val="00B0F0"/>
            </a:gs>
            <a:gs pos="54000">
              <a:srgbClr val="00B0F0"/>
            </a:gs>
          </a:gsLst>
          <a:lin ang="2700000" scaled="1"/>
        </a:gra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71588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000" kern="1200" dirty="0" err="1"/>
            <a:t>Compatibility</a:t>
          </a:r>
          <a:r>
            <a:rPr lang="es-ES" sz="1000" kern="1200" dirty="0"/>
            <a:t> </a:t>
          </a:r>
          <a:r>
            <a:rPr lang="es-ES" sz="1000" kern="1200" dirty="0" err="1"/>
            <a:t>with</a:t>
          </a:r>
          <a:r>
            <a:rPr lang="es-ES" sz="1000" kern="1200" dirty="0"/>
            <a:t> </a:t>
          </a:r>
          <a:r>
            <a:rPr lang="es-ES" sz="1000" kern="1200" dirty="0" err="1"/>
            <a:t>the</a:t>
          </a:r>
          <a:r>
            <a:rPr lang="es-ES" sz="1000" kern="1200" dirty="0"/>
            <a:t> </a:t>
          </a:r>
          <a:r>
            <a:rPr lang="es-ES" sz="1000" kern="1200" dirty="0" err="1"/>
            <a:t>other</a:t>
          </a:r>
          <a:r>
            <a:rPr lang="es-ES" sz="1000" kern="1200" dirty="0"/>
            <a:t> </a:t>
          </a:r>
          <a:r>
            <a:rPr lang="es-ES" sz="1000" kern="1200" dirty="0" err="1"/>
            <a:t>subsystems</a:t>
          </a:r>
          <a:endParaRPr lang="es-ES" sz="1000" kern="1200" dirty="0"/>
        </a:p>
      </dsp:txBody>
      <dsp:txXfrm>
        <a:off x="4064174" y="3547374"/>
        <a:ext cx="1206095" cy="507317"/>
      </dsp:txXfrm>
    </dsp:sp>
    <dsp:sp modelId="{351A3D67-9CDB-42A7-B518-E8C77B95517F}">
      <dsp:nvSpPr>
        <dsp:cNvPr id="0" name=""/>
        <dsp:cNvSpPr/>
      </dsp:nvSpPr>
      <dsp:spPr>
        <a:xfrm>
          <a:off x="4373269" y="3941954"/>
          <a:ext cx="881856" cy="16910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6985" rIns="27940" bIns="6985" numCol="1" spcCol="1270" anchor="ctr" anchorCtr="0">
          <a:noAutofit/>
        </a:bodyPr>
        <a:lstStyle/>
        <a:p>
          <a:pPr marL="0" lvl="0" indent="0" algn="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100" kern="1200" dirty="0"/>
            <a:t>WP – 1.1.4.4</a:t>
          </a:r>
        </a:p>
      </dsp:txBody>
      <dsp:txXfrm>
        <a:off x="4373269" y="3941954"/>
        <a:ext cx="881856" cy="169105"/>
      </dsp:txXfrm>
    </dsp:sp>
    <dsp:sp modelId="{EE96F2EE-63FD-4CD9-8E62-9D67D094B54E}">
      <dsp:nvSpPr>
        <dsp:cNvPr id="0" name=""/>
        <dsp:cNvSpPr/>
      </dsp:nvSpPr>
      <dsp:spPr>
        <a:xfrm>
          <a:off x="5507018" y="3547374"/>
          <a:ext cx="979840" cy="507317"/>
        </a:xfrm>
        <a:prstGeom prst="rect">
          <a:avLst/>
        </a:prstGeom>
        <a:gradFill rotWithShape="0">
          <a:gsLst>
            <a:gs pos="43000">
              <a:schemeClr val="accent6"/>
            </a:gs>
            <a:gs pos="53000">
              <a:srgbClr val="00B0F0"/>
            </a:gs>
            <a:gs pos="55000">
              <a:srgbClr val="00B0F0"/>
            </a:gs>
            <a:gs pos="54000">
              <a:srgbClr val="00B0F0"/>
            </a:gs>
          </a:gsLst>
          <a:lin ang="2700000" scaled="1"/>
        </a:gra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71588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000" kern="1200" dirty="0" err="1"/>
            <a:t>Functional</a:t>
          </a:r>
          <a:r>
            <a:rPr lang="es-ES" sz="1000" kern="1200" dirty="0"/>
            <a:t> </a:t>
          </a:r>
          <a:r>
            <a:rPr lang="es-ES" sz="1000" kern="1200" dirty="0" err="1"/>
            <a:t>tests</a:t>
          </a:r>
          <a:endParaRPr lang="es-ES" sz="1000" kern="1200" dirty="0"/>
        </a:p>
      </dsp:txBody>
      <dsp:txXfrm>
        <a:off x="5507018" y="3547374"/>
        <a:ext cx="979840" cy="507317"/>
      </dsp:txXfrm>
    </dsp:sp>
    <dsp:sp modelId="{0083F823-9D70-47AA-9D5D-B270C2835630}">
      <dsp:nvSpPr>
        <dsp:cNvPr id="0" name=""/>
        <dsp:cNvSpPr/>
      </dsp:nvSpPr>
      <dsp:spPr>
        <a:xfrm>
          <a:off x="5702986" y="3941954"/>
          <a:ext cx="881856" cy="16910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6985" rIns="27940" bIns="6985" numCol="1" spcCol="1270" anchor="ctr" anchorCtr="0">
          <a:noAutofit/>
        </a:bodyPr>
        <a:lstStyle/>
        <a:p>
          <a:pPr marL="0" lvl="0" indent="0" algn="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100" kern="1200" dirty="0"/>
            <a:t>WP – 1.1.4.5</a:t>
          </a:r>
        </a:p>
      </dsp:txBody>
      <dsp:txXfrm>
        <a:off x="5702986" y="3941954"/>
        <a:ext cx="881856" cy="169105"/>
      </dsp:txXfrm>
    </dsp:sp>
    <dsp:sp modelId="{FCCF995A-4D44-4C06-B4B9-5861B05A98B7}">
      <dsp:nvSpPr>
        <dsp:cNvPr id="0" name=""/>
        <dsp:cNvSpPr/>
      </dsp:nvSpPr>
      <dsp:spPr>
        <a:xfrm>
          <a:off x="6821590" y="3547374"/>
          <a:ext cx="979840" cy="507317"/>
        </a:xfrm>
        <a:prstGeom prst="rect">
          <a:avLst/>
        </a:prstGeom>
        <a:gradFill rotWithShape="0">
          <a:gsLst>
            <a:gs pos="43000">
              <a:schemeClr val="accent6"/>
            </a:gs>
            <a:gs pos="53000">
              <a:srgbClr val="00B0F0"/>
            </a:gs>
            <a:gs pos="55000">
              <a:srgbClr val="00B0F0"/>
            </a:gs>
            <a:gs pos="54000">
              <a:srgbClr val="00B0F0"/>
            </a:gs>
          </a:gsLst>
          <a:lin ang="2700000" scaled="1"/>
        </a:gra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71588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000" kern="1200" dirty="0" err="1"/>
            <a:t>Subsystem</a:t>
          </a:r>
          <a:r>
            <a:rPr lang="es-ES" sz="1000" kern="1200" dirty="0"/>
            <a:t> </a:t>
          </a:r>
          <a:r>
            <a:rPr lang="es-ES" sz="1000" kern="1200" dirty="0" err="1"/>
            <a:t>assembly</a:t>
          </a:r>
          <a:endParaRPr lang="es-ES" sz="1000" kern="1200" dirty="0"/>
        </a:p>
      </dsp:txBody>
      <dsp:txXfrm>
        <a:off x="6821590" y="3547374"/>
        <a:ext cx="979840" cy="507317"/>
      </dsp:txXfrm>
    </dsp:sp>
    <dsp:sp modelId="{FC059E80-A83D-47BB-8145-4389F8837DA0}">
      <dsp:nvSpPr>
        <dsp:cNvPr id="0" name=""/>
        <dsp:cNvSpPr/>
      </dsp:nvSpPr>
      <dsp:spPr>
        <a:xfrm>
          <a:off x="7017558" y="3941954"/>
          <a:ext cx="881856" cy="16910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6985" rIns="27940" bIns="6985" numCol="1" spcCol="1270" anchor="ctr" anchorCtr="0">
          <a:noAutofit/>
        </a:bodyPr>
        <a:lstStyle/>
        <a:p>
          <a:pPr marL="0" lvl="0" indent="0" algn="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100" kern="1200" dirty="0"/>
            <a:t>WP – 1.1.4.6</a:t>
          </a:r>
        </a:p>
      </dsp:txBody>
      <dsp:txXfrm>
        <a:off x="7017558" y="3941954"/>
        <a:ext cx="881856" cy="169105"/>
      </dsp:txXfrm>
    </dsp:sp>
    <dsp:sp modelId="{27F2DE72-50D3-4BDD-88C5-E9D92986A7EE}">
      <dsp:nvSpPr>
        <dsp:cNvPr id="0" name=""/>
        <dsp:cNvSpPr/>
      </dsp:nvSpPr>
      <dsp:spPr>
        <a:xfrm>
          <a:off x="8136163" y="3547374"/>
          <a:ext cx="979840" cy="507317"/>
        </a:xfrm>
        <a:prstGeom prst="rect">
          <a:avLst/>
        </a:prstGeom>
        <a:gradFill rotWithShape="0">
          <a:gsLst>
            <a:gs pos="43000">
              <a:schemeClr val="accent6"/>
            </a:gs>
            <a:gs pos="53000">
              <a:srgbClr val="00B0F0"/>
            </a:gs>
            <a:gs pos="55000">
              <a:srgbClr val="00B0F0"/>
            </a:gs>
            <a:gs pos="54000">
              <a:srgbClr val="00B0F0"/>
            </a:gs>
          </a:gsLst>
          <a:lin ang="2700000" scaled="1"/>
        </a:gra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71588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000" kern="1200" dirty="0" err="1"/>
            <a:t>Enviromental</a:t>
          </a:r>
          <a:r>
            <a:rPr lang="es-ES" sz="1000" kern="1200" dirty="0"/>
            <a:t> </a:t>
          </a:r>
          <a:r>
            <a:rPr lang="es-ES" sz="1000" kern="1200" dirty="0" err="1"/>
            <a:t>tests</a:t>
          </a:r>
          <a:endParaRPr lang="es-ES" sz="1000" kern="1200" dirty="0"/>
        </a:p>
      </dsp:txBody>
      <dsp:txXfrm>
        <a:off x="8136163" y="3547374"/>
        <a:ext cx="979840" cy="507317"/>
      </dsp:txXfrm>
    </dsp:sp>
    <dsp:sp modelId="{071B06EA-94BC-4026-8E4C-8A97FD6B0114}">
      <dsp:nvSpPr>
        <dsp:cNvPr id="0" name=""/>
        <dsp:cNvSpPr/>
      </dsp:nvSpPr>
      <dsp:spPr>
        <a:xfrm>
          <a:off x="8332131" y="3941954"/>
          <a:ext cx="881856" cy="16910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6985" rIns="27940" bIns="6985" numCol="1" spcCol="1270" anchor="ctr" anchorCtr="0">
          <a:noAutofit/>
        </a:bodyPr>
        <a:lstStyle/>
        <a:p>
          <a:pPr marL="0" lvl="0" indent="0" algn="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100" kern="1200" dirty="0"/>
            <a:t>WP – 1.1.4.7</a:t>
          </a:r>
        </a:p>
      </dsp:txBody>
      <dsp:txXfrm>
        <a:off x="8332131" y="3941954"/>
        <a:ext cx="881856" cy="169105"/>
      </dsp:txXfrm>
    </dsp:sp>
    <dsp:sp modelId="{1DD41665-147F-4A6A-AF15-D9763EC9F1EB}">
      <dsp:nvSpPr>
        <dsp:cNvPr id="0" name=""/>
        <dsp:cNvSpPr/>
      </dsp:nvSpPr>
      <dsp:spPr>
        <a:xfrm>
          <a:off x="9450735" y="3547374"/>
          <a:ext cx="1306234" cy="507317"/>
        </a:xfrm>
        <a:prstGeom prst="rect">
          <a:avLst/>
        </a:prstGeom>
        <a:gradFill rotWithShape="0">
          <a:gsLst>
            <a:gs pos="43000">
              <a:schemeClr val="accent6"/>
            </a:gs>
            <a:gs pos="53000">
              <a:srgbClr val="00B0F0"/>
            </a:gs>
            <a:gs pos="55000">
              <a:srgbClr val="00B0F0"/>
            </a:gs>
            <a:gs pos="54000">
              <a:srgbClr val="00B0F0"/>
            </a:gs>
          </a:gsLst>
          <a:lin ang="2700000" scaled="1"/>
        </a:gra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71588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000" kern="1200" dirty="0" err="1"/>
            <a:t>Assembly</a:t>
          </a:r>
          <a:r>
            <a:rPr lang="es-ES" sz="1000" kern="1200" dirty="0"/>
            <a:t> </a:t>
          </a:r>
          <a:r>
            <a:rPr lang="es-ES" sz="1000" kern="1200" dirty="0" err="1"/>
            <a:t>integration</a:t>
          </a:r>
          <a:r>
            <a:rPr lang="es-ES" sz="1000" kern="1200" dirty="0"/>
            <a:t> and </a:t>
          </a:r>
          <a:r>
            <a:rPr lang="es-ES" sz="1000" kern="1200" dirty="0" err="1"/>
            <a:t>verification</a:t>
          </a:r>
          <a:endParaRPr lang="es-ES" sz="1000" kern="1200" dirty="0"/>
        </a:p>
      </dsp:txBody>
      <dsp:txXfrm>
        <a:off x="9450735" y="3547374"/>
        <a:ext cx="1306234" cy="507317"/>
      </dsp:txXfrm>
    </dsp:sp>
    <dsp:sp modelId="{A8A4A492-E37B-430A-8380-EC77F07C2AC0}">
      <dsp:nvSpPr>
        <dsp:cNvPr id="0" name=""/>
        <dsp:cNvSpPr/>
      </dsp:nvSpPr>
      <dsp:spPr>
        <a:xfrm>
          <a:off x="9809901" y="3941954"/>
          <a:ext cx="881856" cy="16910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6985" rIns="27940" bIns="6985" numCol="1" spcCol="1270" anchor="ctr" anchorCtr="0">
          <a:noAutofit/>
        </a:bodyPr>
        <a:lstStyle/>
        <a:p>
          <a:pPr marL="0" lvl="0" indent="0" algn="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100" kern="1200" dirty="0"/>
            <a:t>WP – 1.1.4.8 </a:t>
          </a:r>
        </a:p>
      </dsp:txBody>
      <dsp:txXfrm>
        <a:off x="9809901" y="3941954"/>
        <a:ext cx="881856" cy="169105"/>
      </dsp:txXfrm>
    </dsp:sp>
    <dsp:sp modelId="{46020D07-23F5-4CE8-8DC6-B99BB1C71E50}">
      <dsp:nvSpPr>
        <dsp:cNvPr id="0" name=""/>
        <dsp:cNvSpPr/>
      </dsp:nvSpPr>
      <dsp:spPr>
        <a:xfrm>
          <a:off x="10993719" y="3547374"/>
          <a:ext cx="979840" cy="507317"/>
        </a:xfrm>
        <a:prstGeom prst="rect">
          <a:avLst/>
        </a:prstGeom>
        <a:gradFill rotWithShape="0">
          <a:gsLst>
            <a:gs pos="48000">
              <a:schemeClr val="accent2"/>
            </a:gs>
            <a:gs pos="57000">
              <a:srgbClr val="00B0F0"/>
            </a:gs>
            <a:gs pos="60000">
              <a:srgbClr val="00B0F0"/>
            </a:gs>
            <a:gs pos="60000">
              <a:srgbClr val="00B0F0"/>
            </a:gs>
          </a:gsLst>
          <a:lin ang="2700000" scaled="1"/>
        </a:gra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71588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000" kern="1200" dirty="0" err="1"/>
            <a:t>Documentation</a:t>
          </a:r>
          <a:r>
            <a:rPr lang="es-ES" sz="1000" kern="1200" dirty="0"/>
            <a:t> and </a:t>
          </a:r>
          <a:r>
            <a:rPr lang="es-ES" sz="1000" kern="1200" dirty="0" err="1"/>
            <a:t>reviews</a:t>
          </a:r>
          <a:endParaRPr lang="es-ES" sz="1000" kern="1200" dirty="0"/>
        </a:p>
      </dsp:txBody>
      <dsp:txXfrm>
        <a:off x="10993719" y="3547374"/>
        <a:ext cx="979840" cy="507317"/>
      </dsp:txXfrm>
    </dsp:sp>
    <dsp:sp modelId="{EEAC2116-E486-4ECC-B223-A13812137E24}">
      <dsp:nvSpPr>
        <dsp:cNvPr id="0" name=""/>
        <dsp:cNvSpPr/>
      </dsp:nvSpPr>
      <dsp:spPr>
        <a:xfrm>
          <a:off x="11189687" y="3941954"/>
          <a:ext cx="881856" cy="16910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6985" rIns="27940" bIns="6985" numCol="1" spcCol="1270" anchor="ctr" anchorCtr="0">
          <a:noAutofit/>
        </a:bodyPr>
        <a:lstStyle/>
        <a:p>
          <a:pPr marL="0" lvl="0" indent="0" algn="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100" kern="1200" dirty="0"/>
            <a:t>WP – 1.1.4.9</a:t>
          </a:r>
        </a:p>
      </dsp:txBody>
      <dsp:txXfrm>
        <a:off x="11189687" y="3941954"/>
        <a:ext cx="881856" cy="169105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E615BD-8829-4902-9A92-BE3329AC5A67}">
      <dsp:nvSpPr>
        <dsp:cNvPr id="0" name=""/>
        <dsp:cNvSpPr/>
      </dsp:nvSpPr>
      <dsp:spPr>
        <a:xfrm>
          <a:off x="0" y="72895"/>
          <a:ext cx="2090056" cy="442260"/>
        </a:xfrm>
        <a:prstGeom prst="roundRect">
          <a:avLst/>
        </a:prstGeom>
        <a:solidFill>
          <a:schemeClr val="accent2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dirty="0"/>
            <a:t>Management</a:t>
          </a:r>
        </a:p>
      </dsp:txBody>
      <dsp:txXfrm>
        <a:off x="21589" y="94484"/>
        <a:ext cx="2046878" cy="399082"/>
      </dsp:txXfrm>
    </dsp:sp>
    <dsp:sp modelId="{96CC1112-58E7-48F0-B818-3895791D82FE}">
      <dsp:nvSpPr>
        <dsp:cNvPr id="0" name=""/>
        <dsp:cNvSpPr/>
      </dsp:nvSpPr>
      <dsp:spPr>
        <a:xfrm>
          <a:off x="0" y="566995"/>
          <a:ext cx="2090056" cy="442260"/>
        </a:xfrm>
        <a:prstGeom prst="roundRect">
          <a:avLst/>
        </a:prstGeom>
        <a:solidFill>
          <a:schemeClr val="accent1">
            <a:lumMod val="60000"/>
            <a:lumOff val="4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dirty="0" err="1"/>
            <a:t>Engineering</a:t>
          </a:r>
          <a:endParaRPr lang="es-ES" sz="1800" kern="1200" dirty="0"/>
        </a:p>
      </dsp:txBody>
      <dsp:txXfrm>
        <a:off x="21589" y="588584"/>
        <a:ext cx="2046878" cy="399082"/>
      </dsp:txXfrm>
    </dsp:sp>
    <dsp:sp modelId="{47637A46-B281-4C52-B2BF-8577BE916AD8}">
      <dsp:nvSpPr>
        <dsp:cNvPr id="0" name=""/>
        <dsp:cNvSpPr/>
      </dsp:nvSpPr>
      <dsp:spPr>
        <a:xfrm>
          <a:off x="0" y="1061095"/>
          <a:ext cx="2090056" cy="442260"/>
        </a:xfrm>
        <a:prstGeom prst="roundRect">
          <a:avLst/>
        </a:prstGeom>
        <a:solidFill>
          <a:schemeClr val="accent6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dirty="0" err="1"/>
            <a:t>Product</a:t>
          </a:r>
          <a:r>
            <a:rPr lang="es-ES" sz="1800" kern="1200" dirty="0"/>
            <a:t> </a:t>
          </a:r>
          <a:r>
            <a:rPr lang="es-ES" sz="1800" kern="1200" dirty="0" err="1"/>
            <a:t>assurance</a:t>
          </a:r>
          <a:endParaRPr lang="es-ES" sz="1800" kern="1200" dirty="0"/>
        </a:p>
      </dsp:txBody>
      <dsp:txXfrm>
        <a:off x="21589" y="1082684"/>
        <a:ext cx="2046878" cy="399082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486F01-BF16-4C1C-816F-52724EE982C1}">
      <dsp:nvSpPr>
        <dsp:cNvPr id="0" name=""/>
        <dsp:cNvSpPr/>
      </dsp:nvSpPr>
      <dsp:spPr>
        <a:xfrm>
          <a:off x="6051211" y="3274972"/>
          <a:ext cx="5483562" cy="26796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9748"/>
              </a:lnTo>
              <a:lnTo>
                <a:pt x="5483562" y="159748"/>
              </a:lnTo>
              <a:lnTo>
                <a:pt x="5483562" y="267965"/>
              </a:lnTo>
            </a:path>
          </a:pathLst>
        </a:custGeom>
        <a:noFill/>
        <a:ln w="1905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BECC449-7D16-45AB-92AB-71287531991F}">
      <dsp:nvSpPr>
        <dsp:cNvPr id="0" name=""/>
        <dsp:cNvSpPr/>
      </dsp:nvSpPr>
      <dsp:spPr>
        <a:xfrm>
          <a:off x="6051211" y="3274972"/>
          <a:ext cx="4250986" cy="26796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9748"/>
              </a:lnTo>
              <a:lnTo>
                <a:pt x="4250986" y="159748"/>
              </a:lnTo>
              <a:lnTo>
                <a:pt x="4250986" y="267965"/>
              </a:lnTo>
            </a:path>
          </a:pathLst>
        </a:custGeom>
        <a:noFill/>
        <a:ln w="1905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D6B5227-D82C-4F5B-8959-6EB03B042539}">
      <dsp:nvSpPr>
        <dsp:cNvPr id="0" name=""/>
        <dsp:cNvSpPr/>
      </dsp:nvSpPr>
      <dsp:spPr>
        <a:xfrm>
          <a:off x="6051211" y="3274972"/>
          <a:ext cx="2928834" cy="26796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9748"/>
              </a:lnTo>
              <a:lnTo>
                <a:pt x="2928834" y="159748"/>
              </a:lnTo>
              <a:lnTo>
                <a:pt x="2928834" y="267965"/>
              </a:lnTo>
            </a:path>
          </a:pathLst>
        </a:custGeom>
        <a:noFill/>
        <a:ln w="1905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E34F340-242B-4AD1-9479-C8608739E8A7}">
      <dsp:nvSpPr>
        <dsp:cNvPr id="0" name=""/>
        <dsp:cNvSpPr/>
      </dsp:nvSpPr>
      <dsp:spPr>
        <a:xfrm>
          <a:off x="6051211" y="3274972"/>
          <a:ext cx="1727063" cy="26796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9748"/>
              </a:lnTo>
              <a:lnTo>
                <a:pt x="1727063" y="159748"/>
              </a:lnTo>
              <a:lnTo>
                <a:pt x="1727063" y="267965"/>
              </a:lnTo>
            </a:path>
          </a:pathLst>
        </a:custGeom>
        <a:noFill/>
        <a:ln w="1905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E9F48B3-5CA4-4868-A79F-7E6CB787E2FD}">
      <dsp:nvSpPr>
        <dsp:cNvPr id="0" name=""/>
        <dsp:cNvSpPr/>
      </dsp:nvSpPr>
      <dsp:spPr>
        <a:xfrm>
          <a:off x="6051211" y="3274972"/>
          <a:ext cx="525292" cy="26796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9748"/>
              </a:lnTo>
              <a:lnTo>
                <a:pt x="525292" y="159748"/>
              </a:lnTo>
              <a:lnTo>
                <a:pt x="525292" y="267965"/>
              </a:lnTo>
            </a:path>
          </a:pathLst>
        </a:custGeom>
        <a:noFill/>
        <a:ln w="1905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7CB0807-136F-417F-81D8-50DDC896EE5A}">
      <dsp:nvSpPr>
        <dsp:cNvPr id="0" name=""/>
        <dsp:cNvSpPr/>
      </dsp:nvSpPr>
      <dsp:spPr>
        <a:xfrm>
          <a:off x="5374733" y="3274972"/>
          <a:ext cx="676478" cy="267965"/>
        </a:xfrm>
        <a:custGeom>
          <a:avLst/>
          <a:gdLst/>
          <a:ahLst/>
          <a:cxnLst/>
          <a:rect l="0" t="0" r="0" b="0"/>
          <a:pathLst>
            <a:path>
              <a:moveTo>
                <a:pt x="676478" y="0"/>
              </a:moveTo>
              <a:lnTo>
                <a:pt x="676478" y="159748"/>
              </a:lnTo>
              <a:lnTo>
                <a:pt x="0" y="159748"/>
              </a:lnTo>
              <a:lnTo>
                <a:pt x="0" y="267965"/>
              </a:lnTo>
            </a:path>
          </a:pathLst>
        </a:custGeom>
        <a:noFill/>
        <a:ln w="1905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E9ADEA2-8545-4A78-9C4C-A9E6F608B591}">
      <dsp:nvSpPr>
        <dsp:cNvPr id="0" name=""/>
        <dsp:cNvSpPr/>
      </dsp:nvSpPr>
      <dsp:spPr>
        <a:xfrm>
          <a:off x="4172962" y="3274972"/>
          <a:ext cx="1878249" cy="267965"/>
        </a:xfrm>
        <a:custGeom>
          <a:avLst/>
          <a:gdLst/>
          <a:ahLst/>
          <a:cxnLst/>
          <a:rect l="0" t="0" r="0" b="0"/>
          <a:pathLst>
            <a:path>
              <a:moveTo>
                <a:pt x="1878249" y="0"/>
              </a:moveTo>
              <a:lnTo>
                <a:pt x="1878249" y="159748"/>
              </a:lnTo>
              <a:lnTo>
                <a:pt x="0" y="159748"/>
              </a:lnTo>
              <a:lnTo>
                <a:pt x="0" y="267965"/>
              </a:lnTo>
            </a:path>
          </a:pathLst>
        </a:custGeom>
        <a:noFill/>
        <a:ln w="1905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9298C82-5DB3-4E34-B3D5-7F2AC47A50B7}">
      <dsp:nvSpPr>
        <dsp:cNvPr id="0" name=""/>
        <dsp:cNvSpPr/>
      </dsp:nvSpPr>
      <dsp:spPr>
        <a:xfrm>
          <a:off x="2971191" y="3274972"/>
          <a:ext cx="3080020" cy="267965"/>
        </a:xfrm>
        <a:custGeom>
          <a:avLst/>
          <a:gdLst/>
          <a:ahLst/>
          <a:cxnLst/>
          <a:rect l="0" t="0" r="0" b="0"/>
          <a:pathLst>
            <a:path>
              <a:moveTo>
                <a:pt x="3080020" y="0"/>
              </a:moveTo>
              <a:lnTo>
                <a:pt x="3080020" y="159748"/>
              </a:lnTo>
              <a:lnTo>
                <a:pt x="0" y="159748"/>
              </a:lnTo>
              <a:lnTo>
                <a:pt x="0" y="267965"/>
              </a:lnTo>
            </a:path>
          </a:pathLst>
        </a:custGeom>
        <a:noFill/>
        <a:ln w="1905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B58F3E2-B824-4EF8-9908-24521E775C67}">
      <dsp:nvSpPr>
        <dsp:cNvPr id="0" name=""/>
        <dsp:cNvSpPr/>
      </dsp:nvSpPr>
      <dsp:spPr>
        <a:xfrm>
          <a:off x="1769419" y="3274972"/>
          <a:ext cx="4281791" cy="267965"/>
        </a:xfrm>
        <a:custGeom>
          <a:avLst/>
          <a:gdLst/>
          <a:ahLst/>
          <a:cxnLst/>
          <a:rect l="0" t="0" r="0" b="0"/>
          <a:pathLst>
            <a:path>
              <a:moveTo>
                <a:pt x="4281791" y="0"/>
              </a:moveTo>
              <a:lnTo>
                <a:pt x="4281791" y="159748"/>
              </a:lnTo>
              <a:lnTo>
                <a:pt x="0" y="159748"/>
              </a:lnTo>
              <a:lnTo>
                <a:pt x="0" y="267965"/>
              </a:lnTo>
            </a:path>
          </a:pathLst>
        </a:custGeom>
        <a:noFill/>
        <a:ln w="1905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4A7053B-0E75-41F9-A664-060A82B16F26}">
      <dsp:nvSpPr>
        <dsp:cNvPr id="0" name=""/>
        <dsp:cNvSpPr/>
      </dsp:nvSpPr>
      <dsp:spPr>
        <a:xfrm>
          <a:off x="567648" y="3274972"/>
          <a:ext cx="5483562" cy="267965"/>
        </a:xfrm>
        <a:custGeom>
          <a:avLst/>
          <a:gdLst/>
          <a:ahLst/>
          <a:cxnLst/>
          <a:rect l="0" t="0" r="0" b="0"/>
          <a:pathLst>
            <a:path>
              <a:moveTo>
                <a:pt x="5483562" y="0"/>
              </a:moveTo>
              <a:lnTo>
                <a:pt x="5483562" y="159748"/>
              </a:lnTo>
              <a:lnTo>
                <a:pt x="0" y="159748"/>
              </a:lnTo>
              <a:lnTo>
                <a:pt x="0" y="267965"/>
              </a:lnTo>
            </a:path>
          </a:pathLst>
        </a:custGeom>
        <a:noFill/>
        <a:ln w="1905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0DB0FCE-502C-45C2-81F3-04C70733C67F}">
      <dsp:nvSpPr>
        <dsp:cNvPr id="0" name=""/>
        <dsp:cNvSpPr/>
      </dsp:nvSpPr>
      <dsp:spPr>
        <a:xfrm>
          <a:off x="5603331" y="2811186"/>
          <a:ext cx="895761" cy="463785"/>
        </a:xfrm>
        <a:prstGeom prst="rect">
          <a:avLst/>
        </a:prstGeom>
        <a:solidFill>
          <a:schemeClr val="accent4">
            <a:lumMod val="5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65445" numCol="1" spcCol="1270" anchor="ctr" anchorCtr="0">
          <a:noAutofit/>
        </a:bodyPr>
        <a:lstStyle/>
        <a:p>
          <a:pPr marL="0" lvl="0" indent="0" algn="ctr" defTabSz="4000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900" kern="1200" dirty="0" err="1">
              <a:latin typeface="Aptos Display" panose="02110004020202020204"/>
            </a:rPr>
            <a:t>Telemetry</a:t>
          </a:r>
          <a:r>
            <a:rPr lang="es-ES" sz="900" kern="1200" dirty="0">
              <a:latin typeface="Aptos Display" panose="02110004020202020204"/>
            </a:rPr>
            <a:t> and </a:t>
          </a:r>
          <a:r>
            <a:rPr lang="es-ES" sz="900" kern="1200" dirty="0" err="1">
              <a:latin typeface="Aptos Display" panose="02110004020202020204"/>
            </a:rPr>
            <a:t>communication</a:t>
          </a:r>
          <a:endParaRPr lang="es-ES" sz="900" kern="1200" dirty="0"/>
        </a:p>
      </dsp:txBody>
      <dsp:txXfrm>
        <a:off x="5603331" y="2811186"/>
        <a:ext cx="895761" cy="463785"/>
      </dsp:txXfrm>
    </dsp:sp>
    <dsp:sp modelId="{D26570E3-61A6-4D1B-B8AC-A8377E04948D}">
      <dsp:nvSpPr>
        <dsp:cNvPr id="0" name=""/>
        <dsp:cNvSpPr/>
      </dsp:nvSpPr>
      <dsp:spPr>
        <a:xfrm>
          <a:off x="5782483" y="3171908"/>
          <a:ext cx="806185" cy="15459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6350" rIns="25400" bIns="6350" numCol="1" spcCol="1270" anchor="ctr" anchorCtr="0">
          <a:noAutofit/>
        </a:bodyPr>
        <a:lstStyle/>
        <a:p>
          <a:pPr marL="0" lvl="0" indent="0" algn="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000" kern="1200" dirty="0"/>
            <a:t>WP – 1.1.5</a:t>
          </a:r>
        </a:p>
      </dsp:txBody>
      <dsp:txXfrm>
        <a:off x="5782483" y="3171908"/>
        <a:ext cx="806185" cy="154595"/>
      </dsp:txXfrm>
    </dsp:sp>
    <dsp:sp modelId="{5424E779-5FCD-4927-8338-42425E83B37E}">
      <dsp:nvSpPr>
        <dsp:cNvPr id="0" name=""/>
        <dsp:cNvSpPr/>
      </dsp:nvSpPr>
      <dsp:spPr>
        <a:xfrm>
          <a:off x="119768" y="3542937"/>
          <a:ext cx="895761" cy="463785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65445" numCol="1" spcCol="1270" anchor="ctr" anchorCtr="0">
          <a:noAutofit/>
        </a:bodyPr>
        <a:lstStyle/>
        <a:p>
          <a:pPr marL="0" lvl="0" indent="0" algn="ctr" defTabSz="4000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900" kern="1200">
              <a:latin typeface="Aptos Display" panose="02110004020202020204"/>
            </a:rPr>
            <a:t>Communication requirements analysis</a:t>
          </a:r>
        </a:p>
      </dsp:txBody>
      <dsp:txXfrm>
        <a:off x="119768" y="3542937"/>
        <a:ext cx="895761" cy="463785"/>
      </dsp:txXfrm>
    </dsp:sp>
    <dsp:sp modelId="{AAE064C8-0C49-486A-BD15-68FD6A439976}">
      <dsp:nvSpPr>
        <dsp:cNvPr id="0" name=""/>
        <dsp:cNvSpPr/>
      </dsp:nvSpPr>
      <dsp:spPr>
        <a:xfrm>
          <a:off x="298920" y="3903659"/>
          <a:ext cx="806185" cy="15459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6350" rIns="25400" bIns="6350" numCol="1" spcCol="1270" anchor="ctr" anchorCtr="0">
          <a:noAutofit/>
        </a:bodyPr>
        <a:lstStyle/>
        <a:p>
          <a:pPr marL="0" lvl="0" indent="0" algn="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000" kern="1200" dirty="0"/>
            <a:t>WP – 1.1.5.1</a:t>
          </a:r>
        </a:p>
      </dsp:txBody>
      <dsp:txXfrm>
        <a:off x="298920" y="3903659"/>
        <a:ext cx="806185" cy="154595"/>
      </dsp:txXfrm>
    </dsp:sp>
    <dsp:sp modelId="{2B464FFC-3652-4490-A291-1D8899214D08}">
      <dsp:nvSpPr>
        <dsp:cNvPr id="0" name=""/>
        <dsp:cNvSpPr/>
      </dsp:nvSpPr>
      <dsp:spPr>
        <a:xfrm>
          <a:off x="1321539" y="3542937"/>
          <a:ext cx="895761" cy="463785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65445" numCol="1" spcCol="1270" anchor="ctr" anchorCtr="0">
          <a:noAutofit/>
        </a:bodyPr>
        <a:lstStyle/>
        <a:p>
          <a:pPr marL="0" lvl="0" indent="0" algn="ctr" defTabSz="4000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900" kern="1200">
              <a:latin typeface="Aptos Display" panose="02110004020202020204"/>
            </a:rPr>
            <a:t>Bit rate determination</a:t>
          </a:r>
        </a:p>
      </dsp:txBody>
      <dsp:txXfrm>
        <a:off x="1321539" y="3542937"/>
        <a:ext cx="895761" cy="463785"/>
      </dsp:txXfrm>
    </dsp:sp>
    <dsp:sp modelId="{3BE3DEAB-9465-452E-A12C-DA943C66B97F}">
      <dsp:nvSpPr>
        <dsp:cNvPr id="0" name=""/>
        <dsp:cNvSpPr/>
      </dsp:nvSpPr>
      <dsp:spPr>
        <a:xfrm>
          <a:off x="1500691" y="3903659"/>
          <a:ext cx="806185" cy="15459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6350" rIns="25400" bIns="6350" numCol="1" spcCol="1270" anchor="ctr" anchorCtr="0">
          <a:noAutofit/>
        </a:bodyPr>
        <a:lstStyle/>
        <a:p>
          <a:pPr marL="0" lvl="0" indent="0" algn="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000" kern="1200" dirty="0"/>
            <a:t>WP – 1.1.5.2</a:t>
          </a:r>
        </a:p>
      </dsp:txBody>
      <dsp:txXfrm>
        <a:off x="1500691" y="3903659"/>
        <a:ext cx="806185" cy="154595"/>
      </dsp:txXfrm>
    </dsp:sp>
    <dsp:sp modelId="{2EBC36B0-0199-475B-BFF8-10C42E694945}">
      <dsp:nvSpPr>
        <dsp:cNvPr id="0" name=""/>
        <dsp:cNvSpPr/>
      </dsp:nvSpPr>
      <dsp:spPr>
        <a:xfrm>
          <a:off x="2523310" y="3542937"/>
          <a:ext cx="895761" cy="463785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65445" numCol="1" spcCol="1270" anchor="ctr" anchorCtr="0">
          <a:noAutofit/>
        </a:bodyPr>
        <a:lstStyle/>
        <a:p>
          <a:pPr marL="0" lvl="0" indent="0" algn="ctr" defTabSz="4000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900" kern="1200" dirty="0" err="1">
              <a:latin typeface="Aptos Display" panose="02110004020202020204"/>
            </a:rPr>
            <a:t>Ground</a:t>
          </a:r>
          <a:r>
            <a:rPr lang="es-ES" sz="900" kern="1200" dirty="0">
              <a:latin typeface="Aptos Display" panose="02110004020202020204"/>
            </a:rPr>
            <a:t> </a:t>
          </a:r>
          <a:r>
            <a:rPr lang="es-ES" sz="900" kern="1200" dirty="0" err="1">
              <a:latin typeface="Aptos Display" panose="02110004020202020204"/>
            </a:rPr>
            <a:t>stations</a:t>
          </a:r>
          <a:r>
            <a:rPr lang="es-ES" sz="900" kern="1200" dirty="0">
              <a:latin typeface="Aptos Display" panose="02110004020202020204"/>
            </a:rPr>
            <a:t> </a:t>
          </a:r>
          <a:r>
            <a:rPr lang="es-ES" sz="900" kern="1200" dirty="0" err="1">
              <a:latin typeface="Aptos Display" panose="02110004020202020204"/>
            </a:rPr>
            <a:t>feasibility</a:t>
          </a:r>
          <a:r>
            <a:rPr lang="es-ES" sz="900" kern="1200" dirty="0">
              <a:latin typeface="Aptos Display" panose="02110004020202020204"/>
            </a:rPr>
            <a:t> </a:t>
          </a:r>
          <a:r>
            <a:rPr lang="es-ES" sz="900" kern="1200" dirty="0" err="1">
              <a:latin typeface="Aptos Display" panose="02110004020202020204"/>
            </a:rPr>
            <a:t>analysis</a:t>
          </a:r>
          <a:endParaRPr lang="es-ES" sz="900" kern="1200" dirty="0">
            <a:latin typeface="Aptos Display" panose="02110004020202020204"/>
          </a:endParaRPr>
        </a:p>
      </dsp:txBody>
      <dsp:txXfrm>
        <a:off x="2523310" y="3542937"/>
        <a:ext cx="895761" cy="463785"/>
      </dsp:txXfrm>
    </dsp:sp>
    <dsp:sp modelId="{43BCD357-D3E0-474E-A729-43ED2ABB3A10}">
      <dsp:nvSpPr>
        <dsp:cNvPr id="0" name=""/>
        <dsp:cNvSpPr/>
      </dsp:nvSpPr>
      <dsp:spPr>
        <a:xfrm>
          <a:off x="2702462" y="3903659"/>
          <a:ext cx="806185" cy="15459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6350" rIns="25400" bIns="6350" numCol="1" spcCol="1270" anchor="ctr" anchorCtr="0">
          <a:noAutofit/>
        </a:bodyPr>
        <a:lstStyle/>
        <a:p>
          <a:pPr marL="0" lvl="0" indent="0" algn="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000" kern="1200" dirty="0"/>
            <a:t>WP – 1.1.5.3</a:t>
          </a:r>
        </a:p>
      </dsp:txBody>
      <dsp:txXfrm>
        <a:off x="2702462" y="3903659"/>
        <a:ext cx="806185" cy="154595"/>
      </dsp:txXfrm>
    </dsp:sp>
    <dsp:sp modelId="{3A3A9458-786B-4B75-A8BD-36245AA7BA3F}">
      <dsp:nvSpPr>
        <dsp:cNvPr id="0" name=""/>
        <dsp:cNvSpPr/>
      </dsp:nvSpPr>
      <dsp:spPr>
        <a:xfrm>
          <a:off x="3725081" y="3542937"/>
          <a:ext cx="895761" cy="463785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65445" numCol="1" spcCol="1270" anchor="ctr" anchorCtr="0">
          <a:noAutofit/>
        </a:bodyPr>
        <a:lstStyle/>
        <a:p>
          <a:pPr marL="0" lvl="0" indent="0" algn="ctr" defTabSz="4000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900" kern="1200">
              <a:latin typeface="Aptos Display" panose="02110004020202020204"/>
            </a:rPr>
            <a:t>System design</a:t>
          </a:r>
        </a:p>
      </dsp:txBody>
      <dsp:txXfrm>
        <a:off x="3725081" y="3542937"/>
        <a:ext cx="895761" cy="463785"/>
      </dsp:txXfrm>
    </dsp:sp>
    <dsp:sp modelId="{618F737A-274C-40F8-B28C-BC92EFF99302}">
      <dsp:nvSpPr>
        <dsp:cNvPr id="0" name=""/>
        <dsp:cNvSpPr/>
      </dsp:nvSpPr>
      <dsp:spPr>
        <a:xfrm>
          <a:off x="3904233" y="3903659"/>
          <a:ext cx="806185" cy="15459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6350" rIns="25400" bIns="6350" numCol="1" spcCol="1270" anchor="ctr" anchorCtr="0">
          <a:noAutofit/>
        </a:bodyPr>
        <a:lstStyle/>
        <a:p>
          <a:pPr marL="0" lvl="0" indent="0" algn="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000" kern="1200" dirty="0"/>
            <a:t>WP- 1.1.5.4</a:t>
          </a:r>
        </a:p>
      </dsp:txBody>
      <dsp:txXfrm>
        <a:off x="3904233" y="3903659"/>
        <a:ext cx="806185" cy="154595"/>
      </dsp:txXfrm>
    </dsp:sp>
    <dsp:sp modelId="{1856D1FD-9FE7-4DE9-AF61-9D7891E77E35}">
      <dsp:nvSpPr>
        <dsp:cNvPr id="0" name=""/>
        <dsp:cNvSpPr/>
      </dsp:nvSpPr>
      <dsp:spPr>
        <a:xfrm>
          <a:off x="4926852" y="3542937"/>
          <a:ext cx="895761" cy="463785"/>
        </a:xfrm>
        <a:prstGeom prst="rect">
          <a:avLst/>
        </a:prstGeom>
        <a:gradFill rotWithShape="0">
          <a:gsLst>
            <a:gs pos="43000">
              <a:schemeClr val="accent6"/>
            </a:gs>
            <a:gs pos="53000">
              <a:srgbClr val="00B0F0"/>
            </a:gs>
            <a:gs pos="55000">
              <a:srgbClr val="00B0F0"/>
            </a:gs>
            <a:gs pos="54000">
              <a:srgbClr val="00B0F0"/>
            </a:gs>
          </a:gsLst>
          <a:lin ang="2700000" scaled="1"/>
        </a:gra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65445" numCol="1" spcCol="1270" anchor="ctr" anchorCtr="0">
          <a:noAutofit/>
        </a:bodyPr>
        <a:lstStyle/>
        <a:p>
          <a:pPr marL="0" lvl="0" indent="0" algn="ctr" defTabSz="4000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900" kern="1200">
              <a:latin typeface="Aptos Display" panose="02110004020202020204"/>
            </a:rPr>
            <a:t>Components acquisition</a:t>
          </a:r>
        </a:p>
      </dsp:txBody>
      <dsp:txXfrm>
        <a:off x="4926852" y="3542937"/>
        <a:ext cx="895761" cy="463785"/>
      </dsp:txXfrm>
    </dsp:sp>
    <dsp:sp modelId="{AFCF1638-27FC-4413-BA55-2BFFCC12CEF2}">
      <dsp:nvSpPr>
        <dsp:cNvPr id="0" name=""/>
        <dsp:cNvSpPr/>
      </dsp:nvSpPr>
      <dsp:spPr>
        <a:xfrm>
          <a:off x="5106004" y="3903659"/>
          <a:ext cx="806185" cy="15459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6350" rIns="25400" bIns="6350" numCol="1" spcCol="1270" anchor="ctr" anchorCtr="0">
          <a:noAutofit/>
        </a:bodyPr>
        <a:lstStyle/>
        <a:p>
          <a:pPr marL="0" lvl="0" indent="0" algn="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000" kern="1200" dirty="0"/>
            <a:t>WP-1.1.5.5</a:t>
          </a:r>
        </a:p>
      </dsp:txBody>
      <dsp:txXfrm>
        <a:off x="5106004" y="3903659"/>
        <a:ext cx="806185" cy="154595"/>
      </dsp:txXfrm>
    </dsp:sp>
    <dsp:sp modelId="{535FF8EF-BECA-4B0B-95A3-A80A00929BA5}">
      <dsp:nvSpPr>
        <dsp:cNvPr id="0" name=""/>
        <dsp:cNvSpPr/>
      </dsp:nvSpPr>
      <dsp:spPr>
        <a:xfrm>
          <a:off x="6128623" y="3542937"/>
          <a:ext cx="895761" cy="463785"/>
        </a:xfrm>
        <a:prstGeom prst="rect">
          <a:avLst/>
        </a:prstGeom>
        <a:gradFill rotWithShape="0">
          <a:gsLst>
            <a:gs pos="43000">
              <a:schemeClr val="accent6"/>
            </a:gs>
            <a:gs pos="53000">
              <a:srgbClr val="00B0F0"/>
            </a:gs>
            <a:gs pos="55000">
              <a:srgbClr val="00B0F0"/>
            </a:gs>
            <a:gs pos="54000">
              <a:srgbClr val="00B0F0"/>
            </a:gs>
          </a:gsLst>
          <a:lin ang="2700000" scaled="1"/>
        </a:gra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65445" numCol="1" spcCol="1270" anchor="ctr" anchorCtr="0">
          <a:noAutofit/>
        </a:bodyPr>
        <a:lstStyle/>
        <a:p>
          <a:pPr marL="0" lvl="0" indent="0" algn="ctr" defTabSz="4000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900" kern="1200" dirty="0" err="1">
              <a:latin typeface="Aptos Display" panose="02110004020202020204"/>
            </a:rPr>
            <a:t>Functional</a:t>
          </a:r>
          <a:r>
            <a:rPr lang="es-ES" sz="900" kern="1200" dirty="0">
              <a:latin typeface="Aptos Display" panose="02110004020202020204"/>
            </a:rPr>
            <a:t> test</a:t>
          </a:r>
        </a:p>
      </dsp:txBody>
      <dsp:txXfrm>
        <a:off x="6128623" y="3542937"/>
        <a:ext cx="895761" cy="463785"/>
      </dsp:txXfrm>
    </dsp:sp>
    <dsp:sp modelId="{F1C827BE-5863-4715-94C8-42AF730D22CE}">
      <dsp:nvSpPr>
        <dsp:cNvPr id="0" name=""/>
        <dsp:cNvSpPr/>
      </dsp:nvSpPr>
      <dsp:spPr>
        <a:xfrm>
          <a:off x="6307775" y="3903659"/>
          <a:ext cx="806185" cy="15459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6350" rIns="25400" bIns="6350" numCol="1" spcCol="1270" anchor="ctr" anchorCtr="0">
          <a:noAutofit/>
        </a:bodyPr>
        <a:lstStyle/>
        <a:p>
          <a:pPr marL="0" lvl="0" indent="0" algn="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000" kern="1200" dirty="0"/>
            <a:t>WP-1.1.5.6</a:t>
          </a:r>
        </a:p>
      </dsp:txBody>
      <dsp:txXfrm>
        <a:off x="6307775" y="3903659"/>
        <a:ext cx="806185" cy="154595"/>
      </dsp:txXfrm>
    </dsp:sp>
    <dsp:sp modelId="{841CC7D0-E8CD-46D5-8E8B-203C1D9444AB}">
      <dsp:nvSpPr>
        <dsp:cNvPr id="0" name=""/>
        <dsp:cNvSpPr/>
      </dsp:nvSpPr>
      <dsp:spPr>
        <a:xfrm>
          <a:off x="7330394" y="3542937"/>
          <a:ext cx="895761" cy="463785"/>
        </a:xfrm>
        <a:prstGeom prst="rect">
          <a:avLst/>
        </a:prstGeom>
        <a:gradFill rotWithShape="0">
          <a:gsLst>
            <a:gs pos="43000">
              <a:schemeClr val="accent6"/>
            </a:gs>
            <a:gs pos="53000">
              <a:srgbClr val="00B0F0"/>
            </a:gs>
            <a:gs pos="55000">
              <a:srgbClr val="00B0F0"/>
            </a:gs>
            <a:gs pos="54000">
              <a:srgbClr val="00B0F0"/>
            </a:gs>
          </a:gsLst>
          <a:lin ang="2700000" scaled="1"/>
        </a:gra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65445" numCol="1" spcCol="1270" anchor="ctr" anchorCtr="0">
          <a:noAutofit/>
        </a:bodyPr>
        <a:lstStyle/>
        <a:p>
          <a:pPr marL="0" lvl="0" indent="0" algn="ctr" defTabSz="4000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900" kern="1200" dirty="0" err="1">
              <a:latin typeface="Aptos Display" panose="02110004020202020204"/>
            </a:rPr>
            <a:t>Subsystem</a:t>
          </a:r>
          <a:r>
            <a:rPr lang="es-ES" sz="900" kern="1200" dirty="0">
              <a:latin typeface="Aptos Display" panose="02110004020202020204"/>
            </a:rPr>
            <a:t> </a:t>
          </a:r>
          <a:r>
            <a:rPr lang="es-ES" sz="900" kern="1200" dirty="0" err="1">
              <a:latin typeface="Aptos Display" panose="02110004020202020204"/>
            </a:rPr>
            <a:t>assembly</a:t>
          </a:r>
          <a:endParaRPr lang="es-ES" sz="900" kern="1200" dirty="0">
            <a:latin typeface="Aptos Display" panose="02110004020202020204"/>
          </a:endParaRPr>
        </a:p>
      </dsp:txBody>
      <dsp:txXfrm>
        <a:off x="7330394" y="3542937"/>
        <a:ext cx="895761" cy="463785"/>
      </dsp:txXfrm>
    </dsp:sp>
    <dsp:sp modelId="{FDB914E4-6B00-4AAA-8E16-377AE0E9ED72}">
      <dsp:nvSpPr>
        <dsp:cNvPr id="0" name=""/>
        <dsp:cNvSpPr/>
      </dsp:nvSpPr>
      <dsp:spPr>
        <a:xfrm>
          <a:off x="7509546" y="3903659"/>
          <a:ext cx="806185" cy="15459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6350" rIns="25400" bIns="6350" numCol="1" spcCol="1270" anchor="ctr" anchorCtr="0">
          <a:noAutofit/>
        </a:bodyPr>
        <a:lstStyle/>
        <a:p>
          <a:pPr marL="0" lvl="0" indent="0" algn="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000" kern="1200" dirty="0"/>
            <a:t>WP-1.1.5.7</a:t>
          </a:r>
        </a:p>
      </dsp:txBody>
      <dsp:txXfrm>
        <a:off x="7509546" y="3903659"/>
        <a:ext cx="806185" cy="154595"/>
      </dsp:txXfrm>
    </dsp:sp>
    <dsp:sp modelId="{0C4DEA86-E923-4237-B8A7-FE7FD46C0E00}">
      <dsp:nvSpPr>
        <dsp:cNvPr id="0" name=""/>
        <dsp:cNvSpPr/>
      </dsp:nvSpPr>
      <dsp:spPr>
        <a:xfrm>
          <a:off x="8532165" y="3542937"/>
          <a:ext cx="895761" cy="463785"/>
        </a:xfrm>
        <a:prstGeom prst="rect">
          <a:avLst/>
        </a:prstGeom>
        <a:gradFill rotWithShape="0">
          <a:gsLst>
            <a:gs pos="43000">
              <a:schemeClr val="accent6"/>
            </a:gs>
            <a:gs pos="53000">
              <a:srgbClr val="00B0F0"/>
            </a:gs>
            <a:gs pos="55000">
              <a:srgbClr val="00B0F0"/>
            </a:gs>
            <a:gs pos="54000">
              <a:srgbClr val="00B0F0"/>
            </a:gs>
          </a:gsLst>
          <a:lin ang="2700000" scaled="1"/>
        </a:gra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65445" numCol="1" spcCol="1270" anchor="ctr" anchorCtr="0">
          <a:noAutofit/>
        </a:bodyPr>
        <a:lstStyle/>
        <a:p>
          <a:pPr marL="0" lvl="0" indent="0" algn="ctr" defTabSz="4000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900" kern="1200">
              <a:latin typeface="Aptos Display" panose="02110004020202020204"/>
            </a:rPr>
            <a:t>Environmental test</a:t>
          </a:r>
        </a:p>
      </dsp:txBody>
      <dsp:txXfrm>
        <a:off x="8532165" y="3542937"/>
        <a:ext cx="895761" cy="463785"/>
      </dsp:txXfrm>
    </dsp:sp>
    <dsp:sp modelId="{56062AE5-3CAF-40E9-82B5-4F503E6FBDF8}">
      <dsp:nvSpPr>
        <dsp:cNvPr id="0" name=""/>
        <dsp:cNvSpPr/>
      </dsp:nvSpPr>
      <dsp:spPr>
        <a:xfrm>
          <a:off x="8711317" y="3903659"/>
          <a:ext cx="806185" cy="15459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6350" rIns="25400" bIns="6350" numCol="1" spcCol="1270" anchor="ctr" anchorCtr="0">
          <a:noAutofit/>
        </a:bodyPr>
        <a:lstStyle/>
        <a:p>
          <a:pPr marL="0" lvl="0" indent="0" algn="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000" kern="1200" dirty="0"/>
            <a:t>WP-1.1.5.8</a:t>
          </a:r>
        </a:p>
      </dsp:txBody>
      <dsp:txXfrm>
        <a:off x="8711317" y="3903659"/>
        <a:ext cx="806185" cy="154595"/>
      </dsp:txXfrm>
    </dsp:sp>
    <dsp:sp modelId="{482BD038-7FF0-44CF-98B3-ECA0301CC967}">
      <dsp:nvSpPr>
        <dsp:cNvPr id="0" name=""/>
        <dsp:cNvSpPr/>
      </dsp:nvSpPr>
      <dsp:spPr>
        <a:xfrm>
          <a:off x="9733936" y="3542937"/>
          <a:ext cx="1136524" cy="463785"/>
        </a:xfrm>
        <a:prstGeom prst="rect">
          <a:avLst/>
        </a:prstGeom>
        <a:gradFill rotWithShape="0">
          <a:gsLst>
            <a:gs pos="43000">
              <a:schemeClr val="accent6"/>
            </a:gs>
            <a:gs pos="53000">
              <a:srgbClr val="00B0F0"/>
            </a:gs>
            <a:gs pos="55000">
              <a:srgbClr val="00B0F0"/>
            </a:gs>
            <a:gs pos="54000">
              <a:srgbClr val="00B0F0"/>
            </a:gs>
          </a:gsLst>
          <a:lin ang="2700000" scaled="1"/>
        </a:gra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65445" numCol="1" spcCol="1270" anchor="ctr" anchorCtr="0">
          <a:noAutofit/>
        </a:bodyPr>
        <a:lstStyle/>
        <a:p>
          <a:pPr marL="0" lvl="0" indent="0" algn="ctr" defTabSz="4000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900" kern="1200" dirty="0" err="1">
              <a:latin typeface="Aptos Display" panose="02110004020202020204"/>
            </a:rPr>
            <a:t>Assembly</a:t>
          </a:r>
          <a:r>
            <a:rPr lang="es-ES" sz="900" kern="1200" dirty="0">
              <a:latin typeface="Aptos Display" panose="02110004020202020204"/>
            </a:rPr>
            <a:t> </a:t>
          </a:r>
          <a:r>
            <a:rPr lang="es-ES" sz="900" kern="1200" dirty="0" err="1">
              <a:latin typeface="Aptos Display" panose="02110004020202020204"/>
            </a:rPr>
            <a:t>integration</a:t>
          </a:r>
          <a:r>
            <a:rPr lang="es-ES" sz="900" kern="1200" dirty="0">
              <a:latin typeface="Aptos Display" panose="02110004020202020204"/>
            </a:rPr>
            <a:t> and </a:t>
          </a:r>
          <a:r>
            <a:rPr lang="es-ES" sz="900" kern="1200" dirty="0" err="1">
              <a:latin typeface="Aptos Display" panose="02110004020202020204"/>
            </a:rPr>
            <a:t>verification</a:t>
          </a:r>
          <a:endParaRPr lang="es-ES" sz="900" kern="1200" dirty="0">
            <a:latin typeface="Aptos Display" panose="02110004020202020204"/>
          </a:endParaRPr>
        </a:p>
      </dsp:txBody>
      <dsp:txXfrm>
        <a:off x="9733936" y="3542937"/>
        <a:ext cx="1136524" cy="463785"/>
      </dsp:txXfrm>
    </dsp:sp>
    <dsp:sp modelId="{0FF2D810-2DBF-425F-991E-245568F7253F}">
      <dsp:nvSpPr>
        <dsp:cNvPr id="0" name=""/>
        <dsp:cNvSpPr/>
      </dsp:nvSpPr>
      <dsp:spPr>
        <a:xfrm>
          <a:off x="10033470" y="3903659"/>
          <a:ext cx="806185" cy="15459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6350" rIns="25400" bIns="6350" numCol="1" spcCol="1270" anchor="ctr" anchorCtr="0">
          <a:noAutofit/>
        </a:bodyPr>
        <a:lstStyle/>
        <a:p>
          <a:pPr marL="0" lvl="0" indent="0" algn="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000" kern="1200" dirty="0"/>
            <a:t>WP – 1.1.5.9</a:t>
          </a:r>
        </a:p>
      </dsp:txBody>
      <dsp:txXfrm>
        <a:off x="10033470" y="3903659"/>
        <a:ext cx="806185" cy="154595"/>
      </dsp:txXfrm>
    </dsp:sp>
    <dsp:sp modelId="{D37090A5-BAC8-46DC-B543-8AAAF2777733}">
      <dsp:nvSpPr>
        <dsp:cNvPr id="0" name=""/>
        <dsp:cNvSpPr/>
      </dsp:nvSpPr>
      <dsp:spPr>
        <a:xfrm>
          <a:off x="11086894" y="3542937"/>
          <a:ext cx="895761" cy="463785"/>
        </a:xfrm>
        <a:prstGeom prst="rect">
          <a:avLst/>
        </a:prstGeom>
        <a:gradFill rotWithShape="0">
          <a:gsLst>
            <a:gs pos="48000">
              <a:schemeClr val="accent2"/>
            </a:gs>
            <a:gs pos="57000">
              <a:srgbClr val="00B0F0"/>
            </a:gs>
            <a:gs pos="60000">
              <a:srgbClr val="00B0F0"/>
            </a:gs>
            <a:gs pos="60000">
              <a:srgbClr val="00B0F0"/>
            </a:gs>
          </a:gsLst>
          <a:lin ang="2700000" scaled="1"/>
        </a:gra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65445" numCol="1" spcCol="1270" anchor="ctr" anchorCtr="0">
          <a:noAutofit/>
        </a:bodyPr>
        <a:lstStyle/>
        <a:p>
          <a:pPr marL="0" lvl="0" indent="0" algn="ctr" defTabSz="4000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900" kern="1200">
              <a:latin typeface="Aptos Display" panose="02110004020202020204"/>
            </a:rPr>
            <a:t>Documentation and reviews</a:t>
          </a:r>
        </a:p>
      </dsp:txBody>
      <dsp:txXfrm>
        <a:off x="11086894" y="3542937"/>
        <a:ext cx="895761" cy="463785"/>
      </dsp:txXfrm>
    </dsp:sp>
    <dsp:sp modelId="{D0FAE04C-BFC1-4CE3-A547-4D76099E54E3}">
      <dsp:nvSpPr>
        <dsp:cNvPr id="0" name=""/>
        <dsp:cNvSpPr/>
      </dsp:nvSpPr>
      <dsp:spPr>
        <a:xfrm>
          <a:off x="11266046" y="3903659"/>
          <a:ext cx="806185" cy="15459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6350" rIns="25400" bIns="6350" numCol="1" spcCol="1270" anchor="ctr" anchorCtr="0">
          <a:noAutofit/>
        </a:bodyPr>
        <a:lstStyle/>
        <a:p>
          <a:pPr marL="0" lvl="0" indent="0" algn="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000" kern="1200" dirty="0"/>
            <a:t>WP – 1.1.5.10</a:t>
          </a:r>
        </a:p>
      </dsp:txBody>
      <dsp:txXfrm>
        <a:off x="11266046" y="3903659"/>
        <a:ext cx="806185" cy="154595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E615BD-8829-4902-9A92-BE3329AC5A67}">
      <dsp:nvSpPr>
        <dsp:cNvPr id="0" name=""/>
        <dsp:cNvSpPr/>
      </dsp:nvSpPr>
      <dsp:spPr>
        <a:xfrm>
          <a:off x="0" y="72895"/>
          <a:ext cx="2090056" cy="442260"/>
        </a:xfrm>
        <a:prstGeom prst="roundRect">
          <a:avLst/>
        </a:prstGeom>
        <a:solidFill>
          <a:schemeClr val="accent2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dirty="0"/>
            <a:t>Management</a:t>
          </a:r>
        </a:p>
      </dsp:txBody>
      <dsp:txXfrm>
        <a:off x="21589" y="94484"/>
        <a:ext cx="2046878" cy="399082"/>
      </dsp:txXfrm>
    </dsp:sp>
    <dsp:sp modelId="{96CC1112-58E7-48F0-B818-3895791D82FE}">
      <dsp:nvSpPr>
        <dsp:cNvPr id="0" name=""/>
        <dsp:cNvSpPr/>
      </dsp:nvSpPr>
      <dsp:spPr>
        <a:xfrm>
          <a:off x="0" y="566995"/>
          <a:ext cx="2090056" cy="442260"/>
        </a:xfrm>
        <a:prstGeom prst="roundRect">
          <a:avLst/>
        </a:prstGeom>
        <a:solidFill>
          <a:schemeClr val="accent1">
            <a:lumMod val="60000"/>
            <a:lumOff val="4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dirty="0" err="1"/>
            <a:t>Engineering</a:t>
          </a:r>
          <a:endParaRPr lang="es-ES" sz="1800" kern="1200" dirty="0"/>
        </a:p>
      </dsp:txBody>
      <dsp:txXfrm>
        <a:off x="21589" y="588584"/>
        <a:ext cx="2046878" cy="399082"/>
      </dsp:txXfrm>
    </dsp:sp>
    <dsp:sp modelId="{47637A46-B281-4C52-B2BF-8577BE916AD8}">
      <dsp:nvSpPr>
        <dsp:cNvPr id="0" name=""/>
        <dsp:cNvSpPr/>
      </dsp:nvSpPr>
      <dsp:spPr>
        <a:xfrm>
          <a:off x="0" y="1061095"/>
          <a:ext cx="2090056" cy="442260"/>
        </a:xfrm>
        <a:prstGeom prst="roundRect">
          <a:avLst/>
        </a:prstGeom>
        <a:solidFill>
          <a:schemeClr val="accent6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dirty="0" err="1"/>
            <a:t>Product</a:t>
          </a:r>
          <a:r>
            <a:rPr lang="es-ES" sz="1800" kern="1200" dirty="0"/>
            <a:t> </a:t>
          </a:r>
          <a:r>
            <a:rPr lang="es-ES" sz="1800" kern="1200" dirty="0" err="1"/>
            <a:t>assurance</a:t>
          </a:r>
          <a:endParaRPr lang="es-ES" sz="1800" kern="1200" dirty="0"/>
        </a:p>
      </dsp:txBody>
      <dsp:txXfrm>
        <a:off x="21589" y="1082684"/>
        <a:ext cx="2046878" cy="399082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967B99C-6DEE-4D32-B0AF-338484823A84}">
      <dsp:nvSpPr>
        <dsp:cNvPr id="0" name=""/>
        <dsp:cNvSpPr/>
      </dsp:nvSpPr>
      <dsp:spPr>
        <a:xfrm>
          <a:off x="6095999" y="3250508"/>
          <a:ext cx="5381070" cy="29940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8491"/>
              </a:lnTo>
              <a:lnTo>
                <a:pt x="5381070" y="178491"/>
              </a:lnTo>
              <a:lnTo>
                <a:pt x="5381070" y="299404"/>
              </a:lnTo>
            </a:path>
          </a:pathLst>
        </a:custGeom>
        <a:noFill/>
        <a:ln w="1905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75834DE-3CF3-4226-AA93-0D81886D678E}">
      <dsp:nvSpPr>
        <dsp:cNvPr id="0" name=""/>
        <dsp:cNvSpPr/>
      </dsp:nvSpPr>
      <dsp:spPr>
        <a:xfrm>
          <a:off x="6095999" y="3250508"/>
          <a:ext cx="4028318" cy="29940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8491"/>
              </a:lnTo>
              <a:lnTo>
                <a:pt x="4028318" y="178491"/>
              </a:lnTo>
              <a:lnTo>
                <a:pt x="4028318" y="299404"/>
              </a:lnTo>
            </a:path>
          </a:pathLst>
        </a:custGeom>
        <a:noFill/>
        <a:ln w="1905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5217099-6A7F-4A63-878C-B9C389673919}">
      <dsp:nvSpPr>
        <dsp:cNvPr id="0" name=""/>
        <dsp:cNvSpPr/>
      </dsp:nvSpPr>
      <dsp:spPr>
        <a:xfrm>
          <a:off x="6095999" y="3250508"/>
          <a:ext cx="2575481" cy="29940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8491"/>
              </a:lnTo>
              <a:lnTo>
                <a:pt x="2575481" y="178491"/>
              </a:lnTo>
              <a:lnTo>
                <a:pt x="2575481" y="299404"/>
              </a:lnTo>
            </a:path>
          </a:pathLst>
        </a:custGeom>
        <a:noFill/>
        <a:ln w="1905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FCF62E2-E7F7-432D-9CB7-B685C82A7A05}">
      <dsp:nvSpPr>
        <dsp:cNvPr id="0" name=""/>
        <dsp:cNvSpPr/>
      </dsp:nvSpPr>
      <dsp:spPr>
        <a:xfrm>
          <a:off x="6095999" y="3250508"/>
          <a:ext cx="1232708" cy="29940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8491"/>
              </a:lnTo>
              <a:lnTo>
                <a:pt x="1232708" y="178491"/>
              </a:lnTo>
              <a:lnTo>
                <a:pt x="1232708" y="299404"/>
              </a:lnTo>
            </a:path>
          </a:pathLst>
        </a:custGeom>
        <a:noFill/>
        <a:ln w="1905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067DF93-771E-411E-8715-B5336C172D8B}">
      <dsp:nvSpPr>
        <dsp:cNvPr id="0" name=""/>
        <dsp:cNvSpPr/>
      </dsp:nvSpPr>
      <dsp:spPr>
        <a:xfrm>
          <a:off x="5985934" y="3250508"/>
          <a:ext cx="110064" cy="299404"/>
        </a:xfrm>
        <a:custGeom>
          <a:avLst/>
          <a:gdLst/>
          <a:ahLst/>
          <a:cxnLst/>
          <a:rect l="0" t="0" r="0" b="0"/>
          <a:pathLst>
            <a:path>
              <a:moveTo>
                <a:pt x="110064" y="0"/>
              </a:moveTo>
              <a:lnTo>
                <a:pt x="110064" y="178491"/>
              </a:lnTo>
              <a:lnTo>
                <a:pt x="0" y="178491"/>
              </a:lnTo>
              <a:lnTo>
                <a:pt x="0" y="299404"/>
              </a:lnTo>
            </a:path>
          </a:pathLst>
        </a:custGeom>
        <a:noFill/>
        <a:ln w="1905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BD06EC-B995-4E34-89B8-F08FFC3AB740}">
      <dsp:nvSpPr>
        <dsp:cNvPr id="0" name=""/>
        <dsp:cNvSpPr/>
      </dsp:nvSpPr>
      <dsp:spPr>
        <a:xfrm>
          <a:off x="4643162" y="3250508"/>
          <a:ext cx="1452837" cy="299404"/>
        </a:xfrm>
        <a:custGeom>
          <a:avLst/>
          <a:gdLst/>
          <a:ahLst/>
          <a:cxnLst/>
          <a:rect l="0" t="0" r="0" b="0"/>
          <a:pathLst>
            <a:path>
              <a:moveTo>
                <a:pt x="1452837" y="0"/>
              </a:moveTo>
              <a:lnTo>
                <a:pt x="1452837" y="178491"/>
              </a:lnTo>
              <a:lnTo>
                <a:pt x="0" y="178491"/>
              </a:lnTo>
              <a:lnTo>
                <a:pt x="0" y="299404"/>
              </a:lnTo>
            </a:path>
          </a:pathLst>
        </a:custGeom>
        <a:noFill/>
        <a:ln w="1905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D3DBD4C-01B8-4F2F-9978-E81A49B7F90B}">
      <dsp:nvSpPr>
        <dsp:cNvPr id="0" name=""/>
        <dsp:cNvSpPr/>
      </dsp:nvSpPr>
      <dsp:spPr>
        <a:xfrm>
          <a:off x="3300389" y="3250508"/>
          <a:ext cx="2795610" cy="299404"/>
        </a:xfrm>
        <a:custGeom>
          <a:avLst/>
          <a:gdLst/>
          <a:ahLst/>
          <a:cxnLst/>
          <a:rect l="0" t="0" r="0" b="0"/>
          <a:pathLst>
            <a:path>
              <a:moveTo>
                <a:pt x="2795610" y="0"/>
              </a:moveTo>
              <a:lnTo>
                <a:pt x="2795610" y="178491"/>
              </a:lnTo>
              <a:lnTo>
                <a:pt x="0" y="178491"/>
              </a:lnTo>
              <a:lnTo>
                <a:pt x="0" y="299404"/>
              </a:lnTo>
            </a:path>
          </a:pathLst>
        </a:custGeom>
        <a:noFill/>
        <a:ln w="1905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8C89775-27E9-4592-9ACD-37B4FD0B2F6E}">
      <dsp:nvSpPr>
        <dsp:cNvPr id="0" name=""/>
        <dsp:cNvSpPr/>
      </dsp:nvSpPr>
      <dsp:spPr>
        <a:xfrm>
          <a:off x="1957616" y="3250508"/>
          <a:ext cx="4138383" cy="299404"/>
        </a:xfrm>
        <a:custGeom>
          <a:avLst/>
          <a:gdLst/>
          <a:ahLst/>
          <a:cxnLst/>
          <a:rect l="0" t="0" r="0" b="0"/>
          <a:pathLst>
            <a:path>
              <a:moveTo>
                <a:pt x="4138383" y="0"/>
              </a:moveTo>
              <a:lnTo>
                <a:pt x="4138383" y="178491"/>
              </a:lnTo>
              <a:lnTo>
                <a:pt x="0" y="178491"/>
              </a:lnTo>
              <a:lnTo>
                <a:pt x="0" y="299404"/>
              </a:lnTo>
            </a:path>
          </a:pathLst>
        </a:custGeom>
        <a:noFill/>
        <a:ln w="1905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6CC45DA-69F5-4787-AFBF-BAB997CDE1BF}">
      <dsp:nvSpPr>
        <dsp:cNvPr id="0" name=""/>
        <dsp:cNvSpPr/>
      </dsp:nvSpPr>
      <dsp:spPr>
        <a:xfrm>
          <a:off x="614843" y="3250508"/>
          <a:ext cx="5481156" cy="299404"/>
        </a:xfrm>
        <a:custGeom>
          <a:avLst/>
          <a:gdLst/>
          <a:ahLst/>
          <a:cxnLst/>
          <a:rect l="0" t="0" r="0" b="0"/>
          <a:pathLst>
            <a:path>
              <a:moveTo>
                <a:pt x="5481156" y="0"/>
              </a:moveTo>
              <a:lnTo>
                <a:pt x="5481156" y="178491"/>
              </a:lnTo>
              <a:lnTo>
                <a:pt x="0" y="178491"/>
              </a:lnTo>
              <a:lnTo>
                <a:pt x="0" y="299404"/>
              </a:lnTo>
            </a:path>
          </a:pathLst>
        </a:custGeom>
        <a:noFill/>
        <a:ln w="1905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C1858E5-8A38-4AE5-8CE8-3C380762CD02}">
      <dsp:nvSpPr>
        <dsp:cNvPr id="0" name=""/>
        <dsp:cNvSpPr/>
      </dsp:nvSpPr>
      <dsp:spPr>
        <a:xfrm>
          <a:off x="5439035" y="2732307"/>
          <a:ext cx="1313928" cy="518200"/>
        </a:xfrm>
        <a:prstGeom prst="rect">
          <a:avLst/>
        </a:prstGeom>
        <a:solidFill>
          <a:schemeClr val="accent4">
            <a:lumMod val="5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73124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000" kern="1200" dirty="0" err="1"/>
            <a:t>Command</a:t>
          </a:r>
          <a:r>
            <a:rPr lang="es-ES" sz="1000" kern="1200" dirty="0"/>
            <a:t> and data </a:t>
          </a:r>
          <a:r>
            <a:rPr lang="es-ES" sz="1000" kern="1200" dirty="0" err="1"/>
            <a:t>handling</a:t>
          </a:r>
          <a:endParaRPr lang="es-ES" sz="1000" kern="1200" dirty="0"/>
        </a:p>
      </dsp:txBody>
      <dsp:txXfrm>
        <a:off x="5439035" y="2732307"/>
        <a:ext cx="1313928" cy="518200"/>
      </dsp:txXfrm>
    </dsp:sp>
    <dsp:sp modelId="{4B6FF963-F539-4656-9477-424A10AA8D93}">
      <dsp:nvSpPr>
        <dsp:cNvPr id="0" name=""/>
        <dsp:cNvSpPr/>
      </dsp:nvSpPr>
      <dsp:spPr>
        <a:xfrm>
          <a:off x="5795741" y="3135352"/>
          <a:ext cx="900773" cy="17273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6985" rIns="27940" bIns="6985" numCol="1" spcCol="1270" anchor="ctr" anchorCtr="0">
          <a:noAutofit/>
        </a:bodyPr>
        <a:lstStyle/>
        <a:p>
          <a:pPr marL="0" lvl="0" indent="0" algn="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100" kern="1200" dirty="0"/>
            <a:t>WP-1.1.6</a:t>
          </a:r>
        </a:p>
      </dsp:txBody>
      <dsp:txXfrm>
        <a:off x="5795741" y="3135352"/>
        <a:ext cx="900773" cy="172733"/>
      </dsp:txXfrm>
    </dsp:sp>
    <dsp:sp modelId="{30AEBB3F-1A69-4AB8-B746-F3B55DE36425}">
      <dsp:nvSpPr>
        <dsp:cNvPr id="0" name=""/>
        <dsp:cNvSpPr/>
      </dsp:nvSpPr>
      <dsp:spPr>
        <a:xfrm>
          <a:off x="114413" y="3549913"/>
          <a:ext cx="1000859" cy="518200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73124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000" kern="1200" dirty="0"/>
            <a:t>Data </a:t>
          </a:r>
          <a:r>
            <a:rPr lang="es-ES" sz="1000" kern="1200" dirty="0" err="1"/>
            <a:t>handling</a:t>
          </a:r>
          <a:r>
            <a:rPr lang="es-ES" sz="1000" kern="1200" dirty="0"/>
            <a:t> </a:t>
          </a:r>
          <a:r>
            <a:rPr lang="es-ES" sz="1000" kern="1200" dirty="0" err="1"/>
            <a:t>needs</a:t>
          </a:r>
          <a:r>
            <a:rPr lang="es-ES" sz="1000" kern="1200" dirty="0"/>
            <a:t> análisis</a:t>
          </a:r>
        </a:p>
      </dsp:txBody>
      <dsp:txXfrm>
        <a:off x="114413" y="3549913"/>
        <a:ext cx="1000859" cy="518200"/>
      </dsp:txXfrm>
    </dsp:sp>
    <dsp:sp modelId="{864414C5-8070-4A2A-A628-9266E2A54896}">
      <dsp:nvSpPr>
        <dsp:cNvPr id="0" name=""/>
        <dsp:cNvSpPr/>
      </dsp:nvSpPr>
      <dsp:spPr>
        <a:xfrm>
          <a:off x="314585" y="3952958"/>
          <a:ext cx="900773" cy="17273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6985" rIns="27940" bIns="6985" numCol="1" spcCol="1270" anchor="ctr" anchorCtr="0">
          <a:noAutofit/>
        </a:bodyPr>
        <a:lstStyle/>
        <a:p>
          <a:pPr marL="0" lvl="0" indent="0" algn="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100" kern="1200" dirty="0"/>
            <a:t>WP-1.1.6.1</a:t>
          </a:r>
        </a:p>
      </dsp:txBody>
      <dsp:txXfrm>
        <a:off x="314585" y="3952958"/>
        <a:ext cx="900773" cy="172733"/>
      </dsp:txXfrm>
    </dsp:sp>
    <dsp:sp modelId="{0494D55B-BBC7-4E98-9E14-42F3ACD29E79}">
      <dsp:nvSpPr>
        <dsp:cNvPr id="0" name=""/>
        <dsp:cNvSpPr/>
      </dsp:nvSpPr>
      <dsp:spPr>
        <a:xfrm>
          <a:off x="1457186" y="3549913"/>
          <a:ext cx="1000859" cy="518200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73124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000" kern="1200" dirty="0" err="1"/>
            <a:t>System</a:t>
          </a:r>
          <a:r>
            <a:rPr lang="es-ES" sz="1000" kern="1200" dirty="0"/>
            <a:t> </a:t>
          </a:r>
          <a:r>
            <a:rPr lang="es-ES" sz="1000" kern="1200" dirty="0" err="1"/>
            <a:t>design</a:t>
          </a:r>
          <a:endParaRPr lang="es-ES" sz="1000" kern="1200" dirty="0"/>
        </a:p>
      </dsp:txBody>
      <dsp:txXfrm>
        <a:off x="1457186" y="3549913"/>
        <a:ext cx="1000859" cy="518200"/>
      </dsp:txXfrm>
    </dsp:sp>
    <dsp:sp modelId="{981F0A2D-E403-4294-A77F-CFE73231A9F3}">
      <dsp:nvSpPr>
        <dsp:cNvPr id="0" name=""/>
        <dsp:cNvSpPr/>
      </dsp:nvSpPr>
      <dsp:spPr>
        <a:xfrm>
          <a:off x="1657358" y="3952958"/>
          <a:ext cx="900773" cy="17273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6985" rIns="27940" bIns="6985" numCol="1" spcCol="1270" anchor="ctr" anchorCtr="0">
          <a:noAutofit/>
        </a:bodyPr>
        <a:lstStyle/>
        <a:p>
          <a:pPr marL="0" lvl="0" indent="0" algn="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100" kern="1200" dirty="0"/>
            <a:t>WP-1.1.6.2</a:t>
          </a:r>
        </a:p>
      </dsp:txBody>
      <dsp:txXfrm>
        <a:off x="1657358" y="3952958"/>
        <a:ext cx="900773" cy="172733"/>
      </dsp:txXfrm>
    </dsp:sp>
    <dsp:sp modelId="{6FF9D8AA-463C-4272-A835-582E7BBB5D18}">
      <dsp:nvSpPr>
        <dsp:cNvPr id="0" name=""/>
        <dsp:cNvSpPr/>
      </dsp:nvSpPr>
      <dsp:spPr>
        <a:xfrm>
          <a:off x="2799959" y="3549913"/>
          <a:ext cx="1000859" cy="518200"/>
        </a:xfrm>
        <a:prstGeom prst="rect">
          <a:avLst/>
        </a:prstGeom>
        <a:gradFill rotWithShape="0">
          <a:gsLst>
            <a:gs pos="43000">
              <a:schemeClr val="accent6"/>
            </a:gs>
            <a:gs pos="53000">
              <a:srgbClr val="00B0F0"/>
            </a:gs>
            <a:gs pos="55000">
              <a:srgbClr val="00B0F0"/>
            </a:gs>
            <a:gs pos="54000">
              <a:srgbClr val="00B0F0"/>
            </a:gs>
          </a:gsLst>
          <a:lin ang="2700000" scaled="1"/>
        </a:gra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73124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000" kern="1200" dirty="0" err="1"/>
            <a:t>Components</a:t>
          </a:r>
          <a:r>
            <a:rPr lang="es-ES" sz="1000" kern="1200" dirty="0"/>
            <a:t> </a:t>
          </a:r>
          <a:r>
            <a:rPr lang="es-ES" sz="1000" kern="1200" dirty="0" err="1"/>
            <a:t>aquisition</a:t>
          </a:r>
          <a:endParaRPr lang="es-ES" sz="1000" kern="1200" dirty="0"/>
        </a:p>
      </dsp:txBody>
      <dsp:txXfrm>
        <a:off x="2799959" y="3549913"/>
        <a:ext cx="1000859" cy="518200"/>
      </dsp:txXfrm>
    </dsp:sp>
    <dsp:sp modelId="{FB27A80F-8051-4AC6-89CC-4355341D880C}">
      <dsp:nvSpPr>
        <dsp:cNvPr id="0" name=""/>
        <dsp:cNvSpPr/>
      </dsp:nvSpPr>
      <dsp:spPr>
        <a:xfrm>
          <a:off x="3000131" y="3952958"/>
          <a:ext cx="900773" cy="17273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6985" rIns="27940" bIns="6985" numCol="1" spcCol="1270" anchor="ctr" anchorCtr="0">
          <a:noAutofit/>
        </a:bodyPr>
        <a:lstStyle/>
        <a:p>
          <a:pPr marL="0" lvl="0" indent="0" algn="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100" kern="1200" dirty="0"/>
            <a:t>WP-1.1.6.3</a:t>
          </a:r>
        </a:p>
      </dsp:txBody>
      <dsp:txXfrm>
        <a:off x="3000131" y="3952958"/>
        <a:ext cx="900773" cy="172733"/>
      </dsp:txXfrm>
    </dsp:sp>
    <dsp:sp modelId="{2564B89E-C186-4886-8926-C5BCD32473AF}">
      <dsp:nvSpPr>
        <dsp:cNvPr id="0" name=""/>
        <dsp:cNvSpPr/>
      </dsp:nvSpPr>
      <dsp:spPr>
        <a:xfrm>
          <a:off x="4142732" y="3549913"/>
          <a:ext cx="1000859" cy="518200"/>
        </a:xfrm>
        <a:prstGeom prst="rect">
          <a:avLst/>
        </a:prstGeom>
        <a:gradFill rotWithShape="0">
          <a:gsLst>
            <a:gs pos="43000">
              <a:schemeClr val="accent6"/>
            </a:gs>
            <a:gs pos="53000">
              <a:srgbClr val="00B0F0"/>
            </a:gs>
            <a:gs pos="55000">
              <a:srgbClr val="00B0F0"/>
            </a:gs>
            <a:gs pos="54000">
              <a:srgbClr val="00B0F0"/>
            </a:gs>
          </a:gsLst>
          <a:lin ang="2700000" scaled="1"/>
        </a:gra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73124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000" kern="1200"/>
            <a:t>Functional tests</a:t>
          </a:r>
          <a:endParaRPr lang="es-ES" sz="1000" kern="1200" dirty="0"/>
        </a:p>
      </dsp:txBody>
      <dsp:txXfrm>
        <a:off x="4142732" y="3549913"/>
        <a:ext cx="1000859" cy="518200"/>
      </dsp:txXfrm>
    </dsp:sp>
    <dsp:sp modelId="{90EF49E3-CDEC-4D56-832F-95820E068895}">
      <dsp:nvSpPr>
        <dsp:cNvPr id="0" name=""/>
        <dsp:cNvSpPr/>
      </dsp:nvSpPr>
      <dsp:spPr>
        <a:xfrm>
          <a:off x="4342904" y="3952958"/>
          <a:ext cx="900773" cy="17273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6985" rIns="27940" bIns="6985" numCol="1" spcCol="1270" anchor="ctr" anchorCtr="0">
          <a:noAutofit/>
        </a:bodyPr>
        <a:lstStyle/>
        <a:p>
          <a:pPr marL="0" lvl="0" indent="0" algn="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100" kern="1200" dirty="0"/>
            <a:t>WP-1.1.6.4</a:t>
          </a:r>
        </a:p>
      </dsp:txBody>
      <dsp:txXfrm>
        <a:off x="4342904" y="3952958"/>
        <a:ext cx="900773" cy="172733"/>
      </dsp:txXfrm>
    </dsp:sp>
    <dsp:sp modelId="{FCCF995A-4D44-4C06-B4B9-5861B05A98B7}">
      <dsp:nvSpPr>
        <dsp:cNvPr id="0" name=""/>
        <dsp:cNvSpPr/>
      </dsp:nvSpPr>
      <dsp:spPr>
        <a:xfrm>
          <a:off x="5485505" y="3549913"/>
          <a:ext cx="1000859" cy="518200"/>
        </a:xfrm>
        <a:prstGeom prst="rect">
          <a:avLst/>
        </a:prstGeom>
        <a:gradFill rotWithShape="0">
          <a:gsLst>
            <a:gs pos="43000">
              <a:schemeClr val="accent6"/>
            </a:gs>
            <a:gs pos="53000">
              <a:srgbClr val="00B0F0"/>
            </a:gs>
            <a:gs pos="55000">
              <a:srgbClr val="00B0F0"/>
            </a:gs>
            <a:gs pos="54000">
              <a:srgbClr val="00B0F0"/>
            </a:gs>
          </a:gsLst>
          <a:lin ang="2700000" scaled="1"/>
        </a:gra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73124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000" kern="1200" dirty="0" err="1"/>
            <a:t>Subsystem</a:t>
          </a:r>
          <a:r>
            <a:rPr lang="es-ES" sz="1000" kern="1200" dirty="0"/>
            <a:t> </a:t>
          </a:r>
          <a:r>
            <a:rPr lang="es-ES" sz="1000" kern="1200" dirty="0" err="1"/>
            <a:t>assembly</a:t>
          </a:r>
          <a:endParaRPr lang="es-ES" sz="1000" kern="1200" dirty="0"/>
        </a:p>
      </dsp:txBody>
      <dsp:txXfrm>
        <a:off x="5485505" y="3549913"/>
        <a:ext cx="1000859" cy="518200"/>
      </dsp:txXfrm>
    </dsp:sp>
    <dsp:sp modelId="{FC059E80-A83D-47BB-8145-4389F8837DA0}">
      <dsp:nvSpPr>
        <dsp:cNvPr id="0" name=""/>
        <dsp:cNvSpPr/>
      </dsp:nvSpPr>
      <dsp:spPr>
        <a:xfrm>
          <a:off x="5685676" y="3952958"/>
          <a:ext cx="900773" cy="17273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6985" rIns="27940" bIns="6985" numCol="1" spcCol="1270" anchor="ctr" anchorCtr="0">
          <a:noAutofit/>
        </a:bodyPr>
        <a:lstStyle/>
        <a:p>
          <a:pPr marL="0" lvl="0" indent="0" algn="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100" kern="1200" dirty="0"/>
            <a:t>WP-1.1.6.5</a:t>
          </a:r>
        </a:p>
      </dsp:txBody>
      <dsp:txXfrm>
        <a:off x="5685676" y="3952958"/>
        <a:ext cx="900773" cy="172733"/>
      </dsp:txXfrm>
    </dsp:sp>
    <dsp:sp modelId="{27F2DE72-50D3-4BDD-88C5-E9D92986A7EE}">
      <dsp:nvSpPr>
        <dsp:cNvPr id="0" name=""/>
        <dsp:cNvSpPr/>
      </dsp:nvSpPr>
      <dsp:spPr>
        <a:xfrm>
          <a:off x="6828277" y="3549913"/>
          <a:ext cx="1000859" cy="518200"/>
        </a:xfrm>
        <a:prstGeom prst="rect">
          <a:avLst/>
        </a:prstGeom>
        <a:gradFill rotWithShape="0">
          <a:gsLst>
            <a:gs pos="43000">
              <a:schemeClr val="accent6"/>
            </a:gs>
            <a:gs pos="53000">
              <a:srgbClr val="00B0F0"/>
            </a:gs>
            <a:gs pos="55000">
              <a:srgbClr val="00B0F0"/>
            </a:gs>
            <a:gs pos="54000">
              <a:srgbClr val="00B0F0"/>
            </a:gs>
          </a:gsLst>
          <a:lin ang="2700000" scaled="1"/>
        </a:gra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73124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000" kern="1200" dirty="0" err="1"/>
            <a:t>Enviromental</a:t>
          </a:r>
          <a:r>
            <a:rPr lang="es-ES" sz="1000" kern="1200" dirty="0"/>
            <a:t> </a:t>
          </a:r>
          <a:r>
            <a:rPr lang="es-ES" sz="1000" kern="1200" dirty="0" err="1"/>
            <a:t>tests</a:t>
          </a:r>
          <a:endParaRPr lang="es-ES" sz="1000" kern="1200" dirty="0"/>
        </a:p>
      </dsp:txBody>
      <dsp:txXfrm>
        <a:off x="6828277" y="3549913"/>
        <a:ext cx="1000859" cy="518200"/>
      </dsp:txXfrm>
    </dsp:sp>
    <dsp:sp modelId="{071B06EA-94BC-4026-8E4C-8A97FD6B0114}">
      <dsp:nvSpPr>
        <dsp:cNvPr id="0" name=""/>
        <dsp:cNvSpPr/>
      </dsp:nvSpPr>
      <dsp:spPr>
        <a:xfrm>
          <a:off x="7028449" y="3952958"/>
          <a:ext cx="900773" cy="17273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6985" rIns="27940" bIns="6985" numCol="1" spcCol="1270" anchor="ctr" anchorCtr="0">
          <a:noAutofit/>
        </a:bodyPr>
        <a:lstStyle/>
        <a:p>
          <a:pPr marL="0" lvl="0" indent="0" algn="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100" kern="1200" dirty="0"/>
            <a:t>WP-1.1.6.6</a:t>
          </a:r>
        </a:p>
      </dsp:txBody>
      <dsp:txXfrm>
        <a:off x="7028449" y="3952958"/>
        <a:ext cx="900773" cy="172733"/>
      </dsp:txXfrm>
    </dsp:sp>
    <dsp:sp modelId="{9EAEAFC0-1CD9-4825-ACE4-EFD9CE513DA8}">
      <dsp:nvSpPr>
        <dsp:cNvPr id="0" name=""/>
        <dsp:cNvSpPr/>
      </dsp:nvSpPr>
      <dsp:spPr>
        <a:xfrm>
          <a:off x="8171050" y="3549913"/>
          <a:ext cx="1000859" cy="518200"/>
        </a:xfrm>
        <a:prstGeom prst="rect">
          <a:avLst/>
        </a:prstGeom>
        <a:gradFill rotWithShape="0">
          <a:gsLst>
            <a:gs pos="43000">
              <a:schemeClr val="accent6"/>
            </a:gs>
            <a:gs pos="53000">
              <a:srgbClr val="00B0F0"/>
            </a:gs>
            <a:gs pos="55000">
              <a:srgbClr val="00B0F0"/>
            </a:gs>
            <a:gs pos="54000">
              <a:srgbClr val="00B0F0"/>
            </a:gs>
          </a:gsLst>
          <a:lin ang="2700000" scaled="1"/>
        </a:gra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73124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000" kern="1200" dirty="0"/>
            <a:t>Software </a:t>
          </a:r>
          <a:r>
            <a:rPr lang="es-ES" sz="1000" kern="1200" dirty="0" err="1"/>
            <a:t>implementation</a:t>
          </a:r>
          <a:endParaRPr lang="es-ES" sz="1000" kern="1200" dirty="0"/>
        </a:p>
      </dsp:txBody>
      <dsp:txXfrm>
        <a:off x="8171050" y="3549913"/>
        <a:ext cx="1000859" cy="518200"/>
      </dsp:txXfrm>
    </dsp:sp>
    <dsp:sp modelId="{AAE83264-49BB-45FC-9E86-413719572FB8}">
      <dsp:nvSpPr>
        <dsp:cNvPr id="0" name=""/>
        <dsp:cNvSpPr/>
      </dsp:nvSpPr>
      <dsp:spPr>
        <a:xfrm>
          <a:off x="8371222" y="3952958"/>
          <a:ext cx="900773" cy="17273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6985" rIns="27940" bIns="6985" numCol="1" spcCol="1270" anchor="ctr" anchorCtr="0">
          <a:noAutofit/>
        </a:bodyPr>
        <a:lstStyle/>
        <a:p>
          <a:pPr marL="0" lvl="0" indent="0" algn="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100" kern="1200" dirty="0"/>
            <a:t>WP-1.1.6.7</a:t>
          </a:r>
        </a:p>
      </dsp:txBody>
      <dsp:txXfrm>
        <a:off x="8371222" y="3952958"/>
        <a:ext cx="900773" cy="172733"/>
      </dsp:txXfrm>
    </dsp:sp>
    <dsp:sp modelId="{1DD41665-147F-4A6A-AF15-D9763EC9F1EB}">
      <dsp:nvSpPr>
        <dsp:cNvPr id="0" name=""/>
        <dsp:cNvSpPr/>
      </dsp:nvSpPr>
      <dsp:spPr>
        <a:xfrm>
          <a:off x="9513823" y="3549913"/>
          <a:ext cx="1220988" cy="518200"/>
        </a:xfrm>
        <a:prstGeom prst="rect">
          <a:avLst/>
        </a:prstGeom>
        <a:gradFill rotWithShape="0">
          <a:gsLst>
            <a:gs pos="43000">
              <a:schemeClr val="accent6"/>
            </a:gs>
            <a:gs pos="53000">
              <a:srgbClr val="00B0F0"/>
            </a:gs>
            <a:gs pos="55000">
              <a:srgbClr val="00B0F0"/>
            </a:gs>
            <a:gs pos="54000">
              <a:srgbClr val="00B0F0"/>
            </a:gs>
          </a:gsLst>
          <a:lin ang="2700000" scaled="1"/>
        </a:gra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73124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000" kern="1200" dirty="0" err="1"/>
            <a:t>Assembly</a:t>
          </a:r>
          <a:r>
            <a:rPr lang="es-ES" sz="1000" kern="1200" dirty="0"/>
            <a:t> </a:t>
          </a:r>
          <a:r>
            <a:rPr lang="es-ES" sz="1000" kern="1200" dirty="0" err="1"/>
            <a:t>integration</a:t>
          </a:r>
          <a:r>
            <a:rPr lang="es-ES" sz="1000" kern="1200" dirty="0"/>
            <a:t> and </a:t>
          </a:r>
          <a:r>
            <a:rPr lang="es-ES" sz="1000" kern="1200" dirty="0" err="1"/>
            <a:t>verification</a:t>
          </a:r>
          <a:endParaRPr lang="es-ES" sz="1000" kern="1200" dirty="0"/>
        </a:p>
      </dsp:txBody>
      <dsp:txXfrm>
        <a:off x="9513823" y="3549913"/>
        <a:ext cx="1220988" cy="518200"/>
      </dsp:txXfrm>
    </dsp:sp>
    <dsp:sp modelId="{A8A4A492-E37B-430A-8380-EC77F07C2AC0}">
      <dsp:nvSpPr>
        <dsp:cNvPr id="0" name=""/>
        <dsp:cNvSpPr/>
      </dsp:nvSpPr>
      <dsp:spPr>
        <a:xfrm>
          <a:off x="9824060" y="3952958"/>
          <a:ext cx="900773" cy="17273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6985" rIns="27940" bIns="6985" numCol="1" spcCol="1270" anchor="ctr" anchorCtr="0">
          <a:noAutofit/>
        </a:bodyPr>
        <a:lstStyle/>
        <a:p>
          <a:pPr marL="0" lvl="0" indent="0" algn="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100" kern="1200" dirty="0"/>
            <a:t>WP-1.1.6.8</a:t>
          </a:r>
        </a:p>
      </dsp:txBody>
      <dsp:txXfrm>
        <a:off x="9824060" y="3952958"/>
        <a:ext cx="900773" cy="172733"/>
      </dsp:txXfrm>
    </dsp:sp>
    <dsp:sp modelId="{46020D07-23F5-4CE8-8DC6-B99BB1C71E50}">
      <dsp:nvSpPr>
        <dsp:cNvPr id="0" name=""/>
        <dsp:cNvSpPr/>
      </dsp:nvSpPr>
      <dsp:spPr>
        <a:xfrm>
          <a:off x="10976639" y="3549913"/>
          <a:ext cx="1000859" cy="518200"/>
        </a:xfrm>
        <a:prstGeom prst="rect">
          <a:avLst/>
        </a:prstGeom>
        <a:gradFill rotWithShape="0">
          <a:gsLst>
            <a:gs pos="48000">
              <a:schemeClr val="accent2"/>
            </a:gs>
            <a:gs pos="57000">
              <a:srgbClr val="00B0F0"/>
            </a:gs>
            <a:gs pos="60000">
              <a:srgbClr val="00B0F0"/>
            </a:gs>
            <a:gs pos="60000">
              <a:srgbClr val="00B0F0"/>
            </a:gs>
          </a:gsLst>
          <a:lin ang="2700000" scaled="1"/>
        </a:gra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73124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000" kern="1200" dirty="0" err="1"/>
            <a:t>Documentation</a:t>
          </a:r>
          <a:r>
            <a:rPr lang="es-ES" sz="1000" kern="1200" dirty="0"/>
            <a:t> and </a:t>
          </a:r>
          <a:r>
            <a:rPr lang="es-ES" sz="1000" kern="1200" dirty="0" err="1"/>
            <a:t>reviews</a:t>
          </a:r>
          <a:endParaRPr lang="es-ES" sz="1000" kern="1200" dirty="0"/>
        </a:p>
      </dsp:txBody>
      <dsp:txXfrm>
        <a:off x="10976639" y="3549913"/>
        <a:ext cx="1000859" cy="518200"/>
      </dsp:txXfrm>
    </dsp:sp>
    <dsp:sp modelId="{EEAC2116-E486-4ECC-B223-A13812137E24}">
      <dsp:nvSpPr>
        <dsp:cNvPr id="0" name=""/>
        <dsp:cNvSpPr/>
      </dsp:nvSpPr>
      <dsp:spPr>
        <a:xfrm>
          <a:off x="11176811" y="3952958"/>
          <a:ext cx="900773" cy="17273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6985" rIns="27940" bIns="6985" numCol="1" spcCol="1270" anchor="ctr" anchorCtr="0">
          <a:noAutofit/>
        </a:bodyPr>
        <a:lstStyle/>
        <a:p>
          <a:pPr marL="0" lvl="0" indent="0" algn="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100" kern="1200" dirty="0"/>
            <a:t>WP-1.1.6.9</a:t>
          </a:r>
        </a:p>
      </dsp:txBody>
      <dsp:txXfrm>
        <a:off x="11176811" y="3952958"/>
        <a:ext cx="900773" cy="17273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E615BD-8829-4902-9A92-BE3329AC5A67}">
      <dsp:nvSpPr>
        <dsp:cNvPr id="0" name=""/>
        <dsp:cNvSpPr/>
      </dsp:nvSpPr>
      <dsp:spPr>
        <a:xfrm>
          <a:off x="0" y="72895"/>
          <a:ext cx="2090056" cy="442260"/>
        </a:xfrm>
        <a:prstGeom prst="roundRect">
          <a:avLst/>
        </a:prstGeom>
        <a:solidFill>
          <a:schemeClr val="accent2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/>
            <a:t>Management</a:t>
          </a:r>
        </a:p>
      </dsp:txBody>
      <dsp:txXfrm>
        <a:off x="21589" y="94484"/>
        <a:ext cx="2046878" cy="399082"/>
      </dsp:txXfrm>
    </dsp:sp>
    <dsp:sp modelId="{96CC1112-58E7-48F0-B818-3895791D82FE}">
      <dsp:nvSpPr>
        <dsp:cNvPr id="0" name=""/>
        <dsp:cNvSpPr/>
      </dsp:nvSpPr>
      <dsp:spPr>
        <a:xfrm>
          <a:off x="0" y="566995"/>
          <a:ext cx="2090056" cy="442260"/>
        </a:xfrm>
        <a:prstGeom prst="roundRect">
          <a:avLst/>
        </a:prstGeom>
        <a:solidFill>
          <a:schemeClr val="accent1">
            <a:lumMod val="60000"/>
            <a:lumOff val="4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err="1"/>
            <a:t>Engineering</a:t>
          </a:r>
          <a:endParaRPr lang="es-ES" sz="1800" kern="1200"/>
        </a:p>
      </dsp:txBody>
      <dsp:txXfrm>
        <a:off x="21589" y="588584"/>
        <a:ext cx="2046878" cy="399082"/>
      </dsp:txXfrm>
    </dsp:sp>
    <dsp:sp modelId="{47637A46-B281-4C52-B2BF-8577BE916AD8}">
      <dsp:nvSpPr>
        <dsp:cNvPr id="0" name=""/>
        <dsp:cNvSpPr/>
      </dsp:nvSpPr>
      <dsp:spPr>
        <a:xfrm>
          <a:off x="0" y="1061095"/>
          <a:ext cx="2090056" cy="442260"/>
        </a:xfrm>
        <a:prstGeom prst="roundRect">
          <a:avLst/>
        </a:prstGeom>
        <a:solidFill>
          <a:schemeClr val="accent6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err="1"/>
            <a:t>Product</a:t>
          </a:r>
          <a:r>
            <a:rPr lang="es-ES" sz="1800" kern="1200"/>
            <a:t> </a:t>
          </a:r>
          <a:r>
            <a:rPr lang="es-ES" sz="1800" kern="1200" err="1"/>
            <a:t>assurance</a:t>
          </a:r>
          <a:endParaRPr lang="es-ES" sz="1800" kern="1200"/>
        </a:p>
      </dsp:txBody>
      <dsp:txXfrm>
        <a:off x="21589" y="1082684"/>
        <a:ext cx="2046878" cy="399082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E615BD-8829-4902-9A92-BE3329AC5A67}">
      <dsp:nvSpPr>
        <dsp:cNvPr id="0" name=""/>
        <dsp:cNvSpPr/>
      </dsp:nvSpPr>
      <dsp:spPr>
        <a:xfrm>
          <a:off x="0" y="72895"/>
          <a:ext cx="2090056" cy="442260"/>
        </a:xfrm>
        <a:prstGeom prst="roundRect">
          <a:avLst/>
        </a:prstGeom>
        <a:solidFill>
          <a:schemeClr val="accent2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dirty="0"/>
            <a:t>Management</a:t>
          </a:r>
        </a:p>
      </dsp:txBody>
      <dsp:txXfrm>
        <a:off x="21589" y="94484"/>
        <a:ext cx="2046878" cy="399082"/>
      </dsp:txXfrm>
    </dsp:sp>
    <dsp:sp modelId="{96CC1112-58E7-48F0-B818-3895791D82FE}">
      <dsp:nvSpPr>
        <dsp:cNvPr id="0" name=""/>
        <dsp:cNvSpPr/>
      </dsp:nvSpPr>
      <dsp:spPr>
        <a:xfrm>
          <a:off x="0" y="566995"/>
          <a:ext cx="2090056" cy="442260"/>
        </a:xfrm>
        <a:prstGeom prst="roundRect">
          <a:avLst/>
        </a:prstGeom>
        <a:solidFill>
          <a:schemeClr val="accent1">
            <a:lumMod val="60000"/>
            <a:lumOff val="4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dirty="0" err="1"/>
            <a:t>Engineering</a:t>
          </a:r>
          <a:endParaRPr lang="es-ES" sz="1800" kern="1200" dirty="0"/>
        </a:p>
      </dsp:txBody>
      <dsp:txXfrm>
        <a:off x="21589" y="588584"/>
        <a:ext cx="2046878" cy="399082"/>
      </dsp:txXfrm>
    </dsp:sp>
    <dsp:sp modelId="{47637A46-B281-4C52-B2BF-8577BE916AD8}">
      <dsp:nvSpPr>
        <dsp:cNvPr id="0" name=""/>
        <dsp:cNvSpPr/>
      </dsp:nvSpPr>
      <dsp:spPr>
        <a:xfrm>
          <a:off x="0" y="1061095"/>
          <a:ext cx="2090056" cy="442260"/>
        </a:xfrm>
        <a:prstGeom prst="roundRect">
          <a:avLst/>
        </a:prstGeom>
        <a:solidFill>
          <a:schemeClr val="accent6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dirty="0" err="1"/>
            <a:t>Product</a:t>
          </a:r>
          <a:r>
            <a:rPr lang="es-ES" sz="1800" kern="1200" dirty="0"/>
            <a:t> </a:t>
          </a:r>
          <a:r>
            <a:rPr lang="es-ES" sz="1800" kern="1200" dirty="0" err="1"/>
            <a:t>assurance</a:t>
          </a:r>
          <a:endParaRPr lang="es-ES" sz="1800" kern="1200" dirty="0"/>
        </a:p>
      </dsp:txBody>
      <dsp:txXfrm>
        <a:off x="21589" y="1082684"/>
        <a:ext cx="2046878" cy="399082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F6D523-4D13-466D-86A7-583A5F124CAA}">
      <dsp:nvSpPr>
        <dsp:cNvPr id="0" name=""/>
        <dsp:cNvSpPr/>
      </dsp:nvSpPr>
      <dsp:spPr>
        <a:xfrm>
          <a:off x="6041833" y="3235802"/>
          <a:ext cx="5382405" cy="32407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3197"/>
              </a:lnTo>
              <a:lnTo>
                <a:pt x="5382405" y="193197"/>
              </a:lnTo>
              <a:lnTo>
                <a:pt x="5382405" y="324073"/>
              </a:lnTo>
            </a:path>
          </a:pathLst>
        </a:custGeom>
        <a:noFill/>
        <a:ln w="1905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AA2733-B0C9-4294-AD58-F060195C11C4}">
      <dsp:nvSpPr>
        <dsp:cNvPr id="0" name=""/>
        <dsp:cNvSpPr/>
      </dsp:nvSpPr>
      <dsp:spPr>
        <a:xfrm>
          <a:off x="6041833" y="3235802"/>
          <a:ext cx="3873599" cy="32407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3197"/>
              </a:lnTo>
              <a:lnTo>
                <a:pt x="3873599" y="193197"/>
              </a:lnTo>
              <a:lnTo>
                <a:pt x="3873599" y="324073"/>
              </a:lnTo>
            </a:path>
          </a:pathLst>
        </a:custGeom>
        <a:noFill/>
        <a:ln w="1905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87646C5-ECEF-49DA-A402-45D3488493BC}">
      <dsp:nvSpPr>
        <dsp:cNvPr id="0" name=""/>
        <dsp:cNvSpPr/>
      </dsp:nvSpPr>
      <dsp:spPr>
        <a:xfrm>
          <a:off x="6041833" y="3235802"/>
          <a:ext cx="2256460" cy="32407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3197"/>
              </a:lnTo>
              <a:lnTo>
                <a:pt x="2256460" y="193197"/>
              </a:lnTo>
              <a:lnTo>
                <a:pt x="2256460" y="324073"/>
              </a:lnTo>
            </a:path>
          </a:pathLst>
        </a:custGeom>
        <a:noFill/>
        <a:ln w="1905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88D4558-C0AA-473D-80C5-DF1C1A930756}">
      <dsp:nvSpPr>
        <dsp:cNvPr id="0" name=""/>
        <dsp:cNvSpPr/>
      </dsp:nvSpPr>
      <dsp:spPr>
        <a:xfrm>
          <a:off x="6041833" y="3235802"/>
          <a:ext cx="722672" cy="32407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3197"/>
              </a:lnTo>
              <a:lnTo>
                <a:pt x="722672" y="193197"/>
              </a:lnTo>
              <a:lnTo>
                <a:pt x="722672" y="324073"/>
              </a:lnTo>
            </a:path>
          </a:pathLst>
        </a:custGeom>
        <a:noFill/>
        <a:ln w="1905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5EF35E9-C3E7-4443-BAF4-AA8E55EC9B9E}">
      <dsp:nvSpPr>
        <dsp:cNvPr id="0" name=""/>
        <dsp:cNvSpPr/>
      </dsp:nvSpPr>
      <dsp:spPr>
        <a:xfrm>
          <a:off x="5311101" y="3235802"/>
          <a:ext cx="730732" cy="324073"/>
        </a:xfrm>
        <a:custGeom>
          <a:avLst/>
          <a:gdLst/>
          <a:ahLst/>
          <a:cxnLst/>
          <a:rect l="0" t="0" r="0" b="0"/>
          <a:pathLst>
            <a:path>
              <a:moveTo>
                <a:pt x="730732" y="0"/>
              </a:moveTo>
              <a:lnTo>
                <a:pt x="730732" y="193197"/>
              </a:lnTo>
              <a:lnTo>
                <a:pt x="0" y="193197"/>
              </a:lnTo>
              <a:lnTo>
                <a:pt x="0" y="324073"/>
              </a:lnTo>
            </a:path>
          </a:pathLst>
        </a:custGeom>
        <a:noFill/>
        <a:ln w="1905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DE05965-BEEC-4B0C-BE9D-D13F706419FB}">
      <dsp:nvSpPr>
        <dsp:cNvPr id="0" name=""/>
        <dsp:cNvSpPr/>
      </dsp:nvSpPr>
      <dsp:spPr>
        <a:xfrm>
          <a:off x="3857695" y="3235802"/>
          <a:ext cx="2184138" cy="324073"/>
        </a:xfrm>
        <a:custGeom>
          <a:avLst/>
          <a:gdLst/>
          <a:ahLst/>
          <a:cxnLst/>
          <a:rect l="0" t="0" r="0" b="0"/>
          <a:pathLst>
            <a:path>
              <a:moveTo>
                <a:pt x="2184138" y="0"/>
              </a:moveTo>
              <a:lnTo>
                <a:pt x="2184138" y="193197"/>
              </a:lnTo>
              <a:lnTo>
                <a:pt x="0" y="193197"/>
              </a:lnTo>
              <a:lnTo>
                <a:pt x="0" y="324073"/>
              </a:lnTo>
            </a:path>
          </a:pathLst>
        </a:custGeom>
        <a:noFill/>
        <a:ln w="1905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FBBFA29-3822-4268-9A9D-52881C646F07}">
      <dsp:nvSpPr>
        <dsp:cNvPr id="0" name=""/>
        <dsp:cNvSpPr/>
      </dsp:nvSpPr>
      <dsp:spPr>
        <a:xfrm>
          <a:off x="2404290" y="3235802"/>
          <a:ext cx="3637543" cy="324073"/>
        </a:xfrm>
        <a:custGeom>
          <a:avLst/>
          <a:gdLst/>
          <a:ahLst/>
          <a:cxnLst/>
          <a:rect l="0" t="0" r="0" b="0"/>
          <a:pathLst>
            <a:path>
              <a:moveTo>
                <a:pt x="3637543" y="0"/>
              </a:moveTo>
              <a:lnTo>
                <a:pt x="3637543" y="193197"/>
              </a:lnTo>
              <a:lnTo>
                <a:pt x="0" y="193197"/>
              </a:lnTo>
              <a:lnTo>
                <a:pt x="0" y="324073"/>
              </a:lnTo>
            </a:path>
          </a:pathLst>
        </a:custGeom>
        <a:noFill/>
        <a:ln w="1905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D86BD70-B11F-457C-9323-D5B31382B1AD}">
      <dsp:nvSpPr>
        <dsp:cNvPr id="0" name=""/>
        <dsp:cNvSpPr/>
      </dsp:nvSpPr>
      <dsp:spPr>
        <a:xfrm>
          <a:off x="859322" y="3235802"/>
          <a:ext cx="5182511" cy="324073"/>
        </a:xfrm>
        <a:custGeom>
          <a:avLst/>
          <a:gdLst/>
          <a:ahLst/>
          <a:cxnLst/>
          <a:rect l="0" t="0" r="0" b="0"/>
          <a:pathLst>
            <a:path>
              <a:moveTo>
                <a:pt x="5182511" y="0"/>
              </a:moveTo>
              <a:lnTo>
                <a:pt x="5182511" y="193197"/>
              </a:lnTo>
              <a:lnTo>
                <a:pt x="0" y="193197"/>
              </a:lnTo>
              <a:lnTo>
                <a:pt x="0" y="324073"/>
              </a:lnTo>
            </a:path>
          </a:pathLst>
        </a:custGeom>
        <a:noFill/>
        <a:ln w="1905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CAD72BF-33C5-445D-AE48-874DFCFB1D81}">
      <dsp:nvSpPr>
        <dsp:cNvPr id="0" name=""/>
        <dsp:cNvSpPr/>
      </dsp:nvSpPr>
      <dsp:spPr>
        <a:xfrm>
          <a:off x="5500173" y="2674906"/>
          <a:ext cx="1083321" cy="560895"/>
        </a:xfrm>
        <a:prstGeom prst="rect">
          <a:avLst/>
        </a:prstGeom>
        <a:solidFill>
          <a:schemeClr val="accent4">
            <a:lumMod val="5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79149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100" kern="1200" dirty="0" err="1">
              <a:latin typeface="Aptos Display" panose="02110004020202020204"/>
            </a:rPr>
            <a:t>Propulsion</a:t>
          </a:r>
          <a:endParaRPr lang="es-ES" sz="1100" kern="1200" dirty="0">
            <a:latin typeface="Aptos Display" panose="02110004020202020204"/>
          </a:endParaRPr>
        </a:p>
      </dsp:txBody>
      <dsp:txXfrm>
        <a:off x="5500173" y="2674906"/>
        <a:ext cx="1083321" cy="560895"/>
      </dsp:txXfrm>
    </dsp:sp>
    <dsp:sp modelId="{7B8CB63F-2D3B-404A-8233-BAF3B37C9734}">
      <dsp:nvSpPr>
        <dsp:cNvPr id="0" name=""/>
        <dsp:cNvSpPr/>
      </dsp:nvSpPr>
      <dsp:spPr>
        <a:xfrm>
          <a:off x="5716837" y="3111158"/>
          <a:ext cx="974989" cy="18696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7620" rIns="30480" bIns="7620" numCol="1" spcCol="1270" anchor="ctr" anchorCtr="0">
          <a:noAutofit/>
        </a:bodyPr>
        <a:lstStyle/>
        <a:p>
          <a:pPr marL="0" lvl="0" indent="0" algn="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/>
            <a:t>WP - 1.1.7</a:t>
          </a:r>
        </a:p>
      </dsp:txBody>
      <dsp:txXfrm>
        <a:off x="5716837" y="3111158"/>
        <a:ext cx="974989" cy="186965"/>
      </dsp:txXfrm>
    </dsp:sp>
    <dsp:sp modelId="{86B75B2E-2C3A-433A-A723-B52C9D9F8C9C}">
      <dsp:nvSpPr>
        <dsp:cNvPr id="0" name=""/>
        <dsp:cNvSpPr/>
      </dsp:nvSpPr>
      <dsp:spPr>
        <a:xfrm>
          <a:off x="117767" y="3559875"/>
          <a:ext cx="1483110" cy="560895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79149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100" kern="1200" dirty="0" err="1">
              <a:latin typeface="Aptos Display" panose="02110004020202020204"/>
            </a:rPr>
            <a:t>Propulsion</a:t>
          </a:r>
          <a:r>
            <a:rPr lang="es-ES" sz="1100" kern="1200" dirty="0">
              <a:latin typeface="Aptos Display" panose="02110004020202020204"/>
            </a:rPr>
            <a:t> </a:t>
          </a:r>
          <a:r>
            <a:rPr lang="es-ES" sz="1100" kern="1200" dirty="0" err="1">
              <a:latin typeface="Aptos Display" panose="02110004020202020204"/>
            </a:rPr>
            <a:t>requirements</a:t>
          </a:r>
          <a:r>
            <a:rPr lang="es-ES" sz="1100" kern="1200" dirty="0">
              <a:latin typeface="Aptos Display" panose="02110004020202020204"/>
            </a:rPr>
            <a:t> </a:t>
          </a:r>
          <a:r>
            <a:rPr lang="es-ES" sz="1100" kern="1200" dirty="0" err="1">
              <a:latin typeface="Aptos Display" panose="02110004020202020204"/>
            </a:rPr>
            <a:t>analysis</a:t>
          </a:r>
          <a:endParaRPr lang="es-ES" sz="1100" kern="1200" dirty="0">
            <a:latin typeface="Aptos Display" panose="02110004020202020204"/>
          </a:endParaRPr>
        </a:p>
      </dsp:txBody>
      <dsp:txXfrm>
        <a:off x="117767" y="3559875"/>
        <a:ext cx="1483110" cy="560895"/>
      </dsp:txXfrm>
    </dsp:sp>
    <dsp:sp modelId="{33A2E72C-3010-40F6-B0CF-E10D868D5C92}">
      <dsp:nvSpPr>
        <dsp:cNvPr id="0" name=""/>
        <dsp:cNvSpPr/>
      </dsp:nvSpPr>
      <dsp:spPr>
        <a:xfrm>
          <a:off x="534326" y="3996128"/>
          <a:ext cx="974989" cy="18696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7620" rIns="30480" bIns="7620" numCol="1" spcCol="1270" anchor="ctr" anchorCtr="0">
          <a:noAutofit/>
        </a:bodyPr>
        <a:lstStyle/>
        <a:p>
          <a:pPr marL="0" lvl="0" indent="0" algn="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/>
            <a:t>WP - 1.1.7.1</a:t>
          </a:r>
        </a:p>
      </dsp:txBody>
      <dsp:txXfrm>
        <a:off x="534326" y="3996128"/>
        <a:ext cx="974989" cy="186965"/>
      </dsp:txXfrm>
    </dsp:sp>
    <dsp:sp modelId="{697398F8-6038-443B-8C7F-E76ABA0008DF}">
      <dsp:nvSpPr>
        <dsp:cNvPr id="0" name=""/>
        <dsp:cNvSpPr/>
      </dsp:nvSpPr>
      <dsp:spPr>
        <a:xfrm>
          <a:off x="1862629" y="3559875"/>
          <a:ext cx="1083321" cy="560895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79149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100" kern="1200" dirty="0" err="1">
              <a:latin typeface="Aptos Display" panose="02110004020202020204"/>
            </a:rPr>
            <a:t>System</a:t>
          </a:r>
          <a:r>
            <a:rPr lang="es-ES" sz="1100" kern="1200" dirty="0">
              <a:latin typeface="Aptos Display" panose="02110004020202020204"/>
            </a:rPr>
            <a:t> </a:t>
          </a:r>
          <a:r>
            <a:rPr lang="es-ES" sz="1100" kern="1200" dirty="0" err="1">
              <a:latin typeface="Aptos Display" panose="02110004020202020204"/>
            </a:rPr>
            <a:t>design</a:t>
          </a:r>
          <a:endParaRPr lang="es-ES" sz="1100" kern="1200" dirty="0">
            <a:latin typeface="Aptos Display" panose="02110004020202020204"/>
          </a:endParaRPr>
        </a:p>
      </dsp:txBody>
      <dsp:txXfrm>
        <a:off x="1862629" y="3559875"/>
        <a:ext cx="1083321" cy="560895"/>
      </dsp:txXfrm>
    </dsp:sp>
    <dsp:sp modelId="{E351C20C-D3EE-4376-8DC1-F5763977A5EF}">
      <dsp:nvSpPr>
        <dsp:cNvPr id="0" name=""/>
        <dsp:cNvSpPr/>
      </dsp:nvSpPr>
      <dsp:spPr>
        <a:xfrm>
          <a:off x="2079293" y="3996128"/>
          <a:ext cx="974989" cy="18696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7620" rIns="30480" bIns="7620" numCol="1" spcCol="1270" anchor="ctr" anchorCtr="0">
          <a:noAutofit/>
        </a:bodyPr>
        <a:lstStyle/>
        <a:p>
          <a:pPr marL="0" lvl="0" indent="0" algn="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/>
            <a:t>WP - 1.1.7.2</a:t>
          </a:r>
        </a:p>
      </dsp:txBody>
      <dsp:txXfrm>
        <a:off x="2079293" y="3996128"/>
        <a:ext cx="974989" cy="186965"/>
      </dsp:txXfrm>
    </dsp:sp>
    <dsp:sp modelId="{CF91D215-BC2E-45EE-9542-78E133695EDE}">
      <dsp:nvSpPr>
        <dsp:cNvPr id="0" name=""/>
        <dsp:cNvSpPr/>
      </dsp:nvSpPr>
      <dsp:spPr>
        <a:xfrm>
          <a:off x="3316034" y="3559875"/>
          <a:ext cx="1083321" cy="560895"/>
        </a:xfrm>
        <a:prstGeom prst="rect">
          <a:avLst/>
        </a:prstGeom>
        <a:gradFill rotWithShape="0">
          <a:gsLst>
            <a:gs pos="43000">
              <a:schemeClr val="accent6"/>
            </a:gs>
            <a:gs pos="53000">
              <a:srgbClr val="00B0F0"/>
            </a:gs>
            <a:gs pos="55000">
              <a:srgbClr val="00B0F0"/>
            </a:gs>
            <a:gs pos="54000">
              <a:srgbClr val="00B0F0"/>
            </a:gs>
          </a:gsLst>
          <a:lin ang="2700000" scaled="1"/>
        </a:gra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79149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100" kern="1200" dirty="0" err="1">
              <a:latin typeface="Aptos Display" panose="02110004020202020204"/>
            </a:rPr>
            <a:t>Components</a:t>
          </a:r>
          <a:r>
            <a:rPr lang="es-ES" sz="1100" kern="1200" dirty="0">
              <a:latin typeface="Aptos Display" panose="02110004020202020204"/>
            </a:rPr>
            <a:t> </a:t>
          </a:r>
          <a:r>
            <a:rPr lang="es-ES" sz="1100" kern="1200" dirty="0" err="1">
              <a:latin typeface="Aptos Display" panose="02110004020202020204"/>
            </a:rPr>
            <a:t>acquisition</a:t>
          </a:r>
          <a:endParaRPr lang="es-ES" sz="1100" kern="1200" dirty="0">
            <a:latin typeface="Aptos Display" panose="02110004020202020204"/>
          </a:endParaRPr>
        </a:p>
      </dsp:txBody>
      <dsp:txXfrm>
        <a:off x="3316034" y="3559875"/>
        <a:ext cx="1083321" cy="560895"/>
      </dsp:txXfrm>
    </dsp:sp>
    <dsp:sp modelId="{DF7EBD0C-9FF2-4F9B-8D73-6AD0368BB323}">
      <dsp:nvSpPr>
        <dsp:cNvPr id="0" name=""/>
        <dsp:cNvSpPr/>
      </dsp:nvSpPr>
      <dsp:spPr>
        <a:xfrm>
          <a:off x="3532699" y="3996128"/>
          <a:ext cx="974989" cy="18696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7620" rIns="30480" bIns="7620" numCol="1" spcCol="1270" anchor="ctr" anchorCtr="0">
          <a:noAutofit/>
        </a:bodyPr>
        <a:lstStyle/>
        <a:p>
          <a:pPr marL="0" lvl="0" indent="0" algn="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/>
            <a:t>WP - 1.1.7.3</a:t>
          </a:r>
        </a:p>
      </dsp:txBody>
      <dsp:txXfrm>
        <a:off x="3532699" y="3996128"/>
        <a:ext cx="974989" cy="186965"/>
      </dsp:txXfrm>
    </dsp:sp>
    <dsp:sp modelId="{24F81F5A-7C17-40EB-AF04-92CA5DABD1CA}">
      <dsp:nvSpPr>
        <dsp:cNvPr id="0" name=""/>
        <dsp:cNvSpPr/>
      </dsp:nvSpPr>
      <dsp:spPr>
        <a:xfrm>
          <a:off x="4769440" y="3559875"/>
          <a:ext cx="1083321" cy="560895"/>
        </a:xfrm>
        <a:prstGeom prst="rect">
          <a:avLst/>
        </a:prstGeom>
        <a:gradFill rotWithShape="0">
          <a:gsLst>
            <a:gs pos="43000">
              <a:schemeClr val="accent6"/>
            </a:gs>
            <a:gs pos="53000">
              <a:srgbClr val="00B0F0"/>
            </a:gs>
            <a:gs pos="55000">
              <a:srgbClr val="00B0F0"/>
            </a:gs>
            <a:gs pos="54000">
              <a:srgbClr val="00B0F0"/>
            </a:gs>
          </a:gsLst>
          <a:lin ang="2700000" scaled="1"/>
        </a:gra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7914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100" kern="1200">
              <a:latin typeface="Aptos Display" panose="02110004020202020204"/>
            </a:rPr>
            <a:t>Functional test</a:t>
          </a:r>
          <a:endParaRPr lang="es-ES" sz="1100" kern="1200"/>
        </a:p>
      </dsp:txBody>
      <dsp:txXfrm>
        <a:off x="4769440" y="3559875"/>
        <a:ext cx="1083321" cy="560895"/>
      </dsp:txXfrm>
    </dsp:sp>
    <dsp:sp modelId="{5D85E607-18F2-4F99-97CE-84DF3B620ECE}">
      <dsp:nvSpPr>
        <dsp:cNvPr id="0" name=""/>
        <dsp:cNvSpPr/>
      </dsp:nvSpPr>
      <dsp:spPr>
        <a:xfrm>
          <a:off x="4986104" y="3996128"/>
          <a:ext cx="974989" cy="18696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7620" rIns="30480" bIns="7620" numCol="1" spcCol="1270" anchor="ctr" anchorCtr="0">
          <a:noAutofit/>
        </a:bodyPr>
        <a:lstStyle/>
        <a:p>
          <a:pPr marL="0" lvl="0" indent="0" algn="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/>
            <a:t>WP - 1.1.7.4</a:t>
          </a:r>
        </a:p>
      </dsp:txBody>
      <dsp:txXfrm>
        <a:off x="4986104" y="3996128"/>
        <a:ext cx="974989" cy="186965"/>
      </dsp:txXfrm>
    </dsp:sp>
    <dsp:sp modelId="{1505D581-35A3-4742-90F5-0E5285906328}">
      <dsp:nvSpPr>
        <dsp:cNvPr id="0" name=""/>
        <dsp:cNvSpPr/>
      </dsp:nvSpPr>
      <dsp:spPr>
        <a:xfrm>
          <a:off x="6222845" y="3559875"/>
          <a:ext cx="1083321" cy="560895"/>
        </a:xfrm>
        <a:prstGeom prst="rect">
          <a:avLst/>
        </a:prstGeom>
        <a:gradFill rotWithShape="0">
          <a:gsLst>
            <a:gs pos="43000">
              <a:schemeClr val="accent6"/>
            </a:gs>
            <a:gs pos="53000">
              <a:srgbClr val="00B0F0"/>
            </a:gs>
            <a:gs pos="55000">
              <a:srgbClr val="00B0F0"/>
            </a:gs>
            <a:gs pos="54000">
              <a:srgbClr val="00B0F0"/>
            </a:gs>
          </a:gsLst>
          <a:lin ang="2700000" scaled="1"/>
        </a:gra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79149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100" kern="1200">
              <a:latin typeface="Aptos Display" panose="02110004020202020204"/>
            </a:rPr>
            <a:t>Subsystem assembly</a:t>
          </a:r>
        </a:p>
      </dsp:txBody>
      <dsp:txXfrm>
        <a:off x="6222845" y="3559875"/>
        <a:ext cx="1083321" cy="560895"/>
      </dsp:txXfrm>
    </dsp:sp>
    <dsp:sp modelId="{90E43C9D-8AAF-45F3-9DB2-356847756D0F}">
      <dsp:nvSpPr>
        <dsp:cNvPr id="0" name=""/>
        <dsp:cNvSpPr/>
      </dsp:nvSpPr>
      <dsp:spPr>
        <a:xfrm>
          <a:off x="6439510" y="3996128"/>
          <a:ext cx="974989" cy="18696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7620" rIns="30480" bIns="7620" numCol="1" spcCol="1270" anchor="ctr" anchorCtr="0">
          <a:noAutofit/>
        </a:bodyPr>
        <a:lstStyle/>
        <a:p>
          <a:pPr marL="0" lvl="0" indent="0" algn="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/>
            <a:t>WP - 1.1.7.5</a:t>
          </a:r>
        </a:p>
      </dsp:txBody>
      <dsp:txXfrm>
        <a:off x="6439510" y="3996128"/>
        <a:ext cx="974989" cy="186965"/>
      </dsp:txXfrm>
    </dsp:sp>
    <dsp:sp modelId="{D9BB4D9F-2CDA-4C22-A75E-1B89DE8F2C9B}">
      <dsp:nvSpPr>
        <dsp:cNvPr id="0" name=""/>
        <dsp:cNvSpPr/>
      </dsp:nvSpPr>
      <dsp:spPr>
        <a:xfrm>
          <a:off x="7676251" y="3559875"/>
          <a:ext cx="1244086" cy="560895"/>
        </a:xfrm>
        <a:prstGeom prst="rect">
          <a:avLst/>
        </a:prstGeom>
        <a:gradFill rotWithShape="0">
          <a:gsLst>
            <a:gs pos="43000">
              <a:schemeClr val="accent6"/>
            </a:gs>
            <a:gs pos="53000">
              <a:srgbClr val="00B0F0"/>
            </a:gs>
            <a:gs pos="55000">
              <a:srgbClr val="00B0F0"/>
            </a:gs>
            <a:gs pos="54000">
              <a:srgbClr val="00B0F0"/>
            </a:gs>
          </a:gsLst>
          <a:lin ang="2700000" scaled="1"/>
        </a:gra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79149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100" kern="1200" dirty="0" err="1">
              <a:latin typeface="Aptos Display" panose="02110004020202020204"/>
            </a:rPr>
            <a:t>Environmental</a:t>
          </a:r>
          <a:r>
            <a:rPr lang="es-ES" sz="1100" kern="1200" dirty="0">
              <a:latin typeface="Aptos Display" panose="02110004020202020204"/>
            </a:rPr>
            <a:t> test</a:t>
          </a:r>
        </a:p>
      </dsp:txBody>
      <dsp:txXfrm>
        <a:off x="7676251" y="3559875"/>
        <a:ext cx="1244086" cy="560895"/>
      </dsp:txXfrm>
    </dsp:sp>
    <dsp:sp modelId="{F0ADB512-DD50-4A74-9173-426EBA519404}">
      <dsp:nvSpPr>
        <dsp:cNvPr id="0" name=""/>
        <dsp:cNvSpPr/>
      </dsp:nvSpPr>
      <dsp:spPr>
        <a:xfrm>
          <a:off x="7973298" y="3996128"/>
          <a:ext cx="974989" cy="18696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7620" rIns="30480" bIns="7620" numCol="1" spcCol="1270" anchor="ctr" anchorCtr="0">
          <a:noAutofit/>
        </a:bodyPr>
        <a:lstStyle/>
        <a:p>
          <a:pPr marL="0" lvl="0" indent="0" algn="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/>
            <a:t>WP - 1.1.7.6</a:t>
          </a:r>
        </a:p>
      </dsp:txBody>
      <dsp:txXfrm>
        <a:off x="7973298" y="3996128"/>
        <a:ext cx="974989" cy="186965"/>
      </dsp:txXfrm>
    </dsp:sp>
    <dsp:sp modelId="{A20F7797-F2A9-43A9-A408-53FCC1E62EA6}">
      <dsp:nvSpPr>
        <dsp:cNvPr id="0" name=""/>
        <dsp:cNvSpPr/>
      </dsp:nvSpPr>
      <dsp:spPr>
        <a:xfrm>
          <a:off x="9210039" y="3559875"/>
          <a:ext cx="1410788" cy="560895"/>
        </a:xfrm>
        <a:prstGeom prst="rect">
          <a:avLst/>
        </a:prstGeom>
        <a:gradFill rotWithShape="0">
          <a:gsLst>
            <a:gs pos="43000">
              <a:schemeClr val="accent6"/>
            </a:gs>
            <a:gs pos="53000">
              <a:srgbClr val="00B0F0"/>
            </a:gs>
            <a:gs pos="55000">
              <a:srgbClr val="00B0F0"/>
            </a:gs>
            <a:gs pos="54000">
              <a:srgbClr val="00B0F0"/>
            </a:gs>
          </a:gsLst>
          <a:lin ang="2700000" scaled="1"/>
        </a:gra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79149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100" kern="1200" dirty="0" err="1">
              <a:latin typeface="Aptos Display" panose="02110004020202020204"/>
            </a:rPr>
            <a:t>Assembly</a:t>
          </a:r>
          <a:r>
            <a:rPr lang="es-ES" sz="1100" kern="1200" dirty="0">
              <a:latin typeface="Aptos Display" panose="02110004020202020204"/>
            </a:rPr>
            <a:t> </a:t>
          </a:r>
          <a:r>
            <a:rPr lang="es-ES" sz="1100" kern="1200" dirty="0" err="1">
              <a:latin typeface="Aptos Display" panose="02110004020202020204"/>
            </a:rPr>
            <a:t>integration</a:t>
          </a:r>
          <a:r>
            <a:rPr lang="es-ES" sz="1100" kern="1200" dirty="0">
              <a:latin typeface="Aptos Display" panose="02110004020202020204"/>
            </a:rPr>
            <a:t> and </a:t>
          </a:r>
          <a:r>
            <a:rPr lang="es-ES" sz="1100" kern="1200" dirty="0" err="1">
              <a:latin typeface="Aptos Display" panose="02110004020202020204"/>
            </a:rPr>
            <a:t>verification</a:t>
          </a:r>
          <a:endParaRPr lang="es-ES" sz="1100" kern="1200" dirty="0">
            <a:latin typeface="Aptos Display" panose="02110004020202020204"/>
          </a:endParaRPr>
        </a:p>
      </dsp:txBody>
      <dsp:txXfrm>
        <a:off x="9210039" y="3559875"/>
        <a:ext cx="1410788" cy="560895"/>
      </dsp:txXfrm>
    </dsp:sp>
    <dsp:sp modelId="{D5A0A673-EB21-4844-BC93-DFB1AF7C6E6A}">
      <dsp:nvSpPr>
        <dsp:cNvPr id="0" name=""/>
        <dsp:cNvSpPr/>
      </dsp:nvSpPr>
      <dsp:spPr>
        <a:xfrm>
          <a:off x="9590436" y="3996128"/>
          <a:ext cx="974989" cy="18696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7620" rIns="30480" bIns="7620" numCol="1" spcCol="1270" anchor="ctr" anchorCtr="0">
          <a:noAutofit/>
        </a:bodyPr>
        <a:lstStyle/>
        <a:p>
          <a:pPr marL="0" lvl="0" indent="0" algn="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/>
            <a:t>WP – 1.1.7.7</a:t>
          </a:r>
        </a:p>
      </dsp:txBody>
      <dsp:txXfrm>
        <a:off x="9590436" y="3996128"/>
        <a:ext cx="974989" cy="186965"/>
      </dsp:txXfrm>
    </dsp:sp>
    <dsp:sp modelId="{EC280A55-06BF-4494-9EFE-84CAA703D8A2}">
      <dsp:nvSpPr>
        <dsp:cNvPr id="0" name=""/>
        <dsp:cNvSpPr/>
      </dsp:nvSpPr>
      <dsp:spPr>
        <a:xfrm>
          <a:off x="10882578" y="3559875"/>
          <a:ext cx="1083321" cy="560895"/>
        </a:xfrm>
        <a:prstGeom prst="rect">
          <a:avLst/>
        </a:prstGeom>
        <a:gradFill rotWithShape="0">
          <a:gsLst>
            <a:gs pos="48000">
              <a:schemeClr val="accent2"/>
            </a:gs>
            <a:gs pos="57000">
              <a:srgbClr val="00B0F0"/>
            </a:gs>
            <a:gs pos="60000">
              <a:srgbClr val="00B0F0"/>
            </a:gs>
            <a:gs pos="60000">
              <a:srgbClr val="00B0F0"/>
            </a:gs>
          </a:gsLst>
          <a:lin ang="2700000" scaled="1"/>
        </a:gra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79149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100" kern="1200" dirty="0" err="1">
              <a:latin typeface="Aptos Display" panose="02110004020202020204"/>
            </a:rPr>
            <a:t>Documentation</a:t>
          </a:r>
          <a:r>
            <a:rPr lang="es-ES" sz="1100" kern="1200" dirty="0">
              <a:latin typeface="Aptos Display" panose="02110004020202020204"/>
            </a:rPr>
            <a:t> and </a:t>
          </a:r>
          <a:r>
            <a:rPr lang="es-ES" sz="1100" kern="1200" dirty="0" err="1">
              <a:latin typeface="Aptos Display" panose="02110004020202020204"/>
            </a:rPr>
            <a:t>reviews</a:t>
          </a:r>
          <a:endParaRPr lang="es-ES" sz="1100" kern="1200" dirty="0">
            <a:latin typeface="Aptos Display" panose="02110004020202020204"/>
          </a:endParaRPr>
        </a:p>
      </dsp:txBody>
      <dsp:txXfrm>
        <a:off x="10882578" y="3559875"/>
        <a:ext cx="1083321" cy="560895"/>
      </dsp:txXfrm>
    </dsp:sp>
    <dsp:sp modelId="{18CA3F87-58D1-45A1-8615-B837C8D344F7}">
      <dsp:nvSpPr>
        <dsp:cNvPr id="0" name=""/>
        <dsp:cNvSpPr/>
      </dsp:nvSpPr>
      <dsp:spPr>
        <a:xfrm>
          <a:off x="11099243" y="3996128"/>
          <a:ext cx="974989" cy="18696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7620" rIns="30480" bIns="7620" numCol="1" spcCol="1270" anchor="ctr" anchorCtr="0">
          <a:noAutofit/>
        </a:bodyPr>
        <a:lstStyle/>
        <a:p>
          <a:pPr marL="0" lvl="0" indent="0" algn="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/>
            <a:t>WP - 1.1.7.8</a:t>
          </a:r>
        </a:p>
      </dsp:txBody>
      <dsp:txXfrm>
        <a:off x="11099243" y="3996128"/>
        <a:ext cx="974989" cy="186965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E615BD-8829-4902-9A92-BE3329AC5A67}">
      <dsp:nvSpPr>
        <dsp:cNvPr id="0" name=""/>
        <dsp:cNvSpPr/>
      </dsp:nvSpPr>
      <dsp:spPr>
        <a:xfrm>
          <a:off x="0" y="72895"/>
          <a:ext cx="2090056" cy="442260"/>
        </a:xfrm>
        <a:prstGeom prst="roundRect">
          <a:avLst/>
        </a:prstGeom>
        <a:solidFill>
          <a:schemeClr val="accent2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dirty="0"/>
            <a:t>Management</a:t>
          </a:r>
        </a:p>
      </dsp:txBody>
      <dsp:txXfrm>
        <a:off x="21589" y="94484"/>
        <a:ext cx="2046878" cy="399082"/>
      </dsp:txXfrm>
    </dsp:sp>
    <dsp:sp modelId="{96CC1112-58E7-48F0-B818-3895791D82FE}">
      <dsp:nvSpPr>
        <dsp:cNvPr id="0" name=""/>
        <dsp:cNvSpPr/>
      </dsp:nvSpPr>
      <dsp:spPr>
        <a:xfrm>
          <a:off x="0" y="566995"/>
          <a:ext cx="2090056" cy="442260"/>
        </a:xfrm>
        <a:prstGeom prst="roundRect">
          <a:avLst/>
        </a:prstGeom>
        <a:solidFill>
          <a:schemeClr val="accent1">
            <a:lumMod val="60000"/>
            <a:lumOff val="4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dirty="0" err="1"/>
            <a:t>Engineering</a:t>
          </a:r>
          <a:endParaRPr lang="es-ES" sz="1800" kern="1200" dirty="0"/>
        </a:p>
      </dsp:txBody>
      <dsp:txXfrm>
        <a:off x="21589" y="588584"/>
        <a:ext cx="2046878" cy="399082"/>
      </dsp:txXfrm>
    </dsp:sp>
    <dsp:sp modelId="{47637A46-B281-4C52-B2BF-8577BE916AD8}">
      <dsp:nvSpPr>
        <dsp:cNvPr id="0" name=""/>
        <dsp:cNvSpPr/>
      </dsp:nvSpPr>
      <dsp:spPr>
        <a:xfrm>
          <a:off x="0" y="1061095"/>
          <a:ext cx="2090056" cy="442260"/>
        </a:xfrm>
        <a:prstGeom prst="roundRect">
          <a:avLst/>
        </a:prstGeom>
        <a:solidFill>
          <a:schemeClr val="accent6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dirty="0" err="1"/>
            <a:t>Product</a:t>
          </a:r>
          <a:r>
            <a:rPr lang="es-ES" sz="1800" kern="1200" dirty="0"/>
            <a:t> </a:t>
          </a:r>
          <a:r>
            <a:rPr lang="es-ES" sz="1800" kern="1200" dirty="0" err="1"/>
            <a:t>assurance</a:t>
          </a:r>
          <a:endParaRPr lang="es-ES" sz="1800" kern="1200" dirty="0"/>
        </a:p>
      </dsp:txBody>
      <dsp:txXfrm>
        <a:off x="21589" y="1082684"/>
        <a:ext cx="2046878" cy="399082"/>
      </dsp:txXfrm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5DC5DB4-3D05-4E55-838E-D353AD504879}">
      <dsp:nvSpPr>
        <dsp:cNvPr id="0" name=""/>
        <dsp:cNvSpPr/>
      </dsp:nvSpPr>
      <dsp:spPr>
        <a:xfrm>
          <a:off x="7560157" y="1905083"/>
          <a:ext cx="3595008" cy="45805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73071"/>
              </a:lnTo>
              <a:lnTo>
                <a:pt x="3595008" y="273071"/>
              </a:lnTo>
              <a:lnTo>
                <a:pt x="3595008" y="458055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6A44376-E63F-4183-B9D4-EBC128C57DA8}">
      <dsp:nvSpPr>
        <dsp:cNvPr id="0" name=""/>
        <dsp:cNvSpPr/>
      </dsp:nvSpPr>
      <dsp:spPr>
        <a:xfrm>
          <a:off x="9055155" y="3155928"/>
          <a:ext cx="91440" cy="45805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58055"/>
              </a:lnTo>
            </a:path>
          </a:pathLst>
        </a:custGeom>
        <a:noFill/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95784A9-2830-4AE6-BD94-B9BB81700EF5}">
      <dsp:nvSpPr>
        <dsp:cNvPr id="0" name=""/>
        <dsp:cNvSpPr/>
      </dsp:nvSpPr>
      <dsp:spPr>
        <a:xfrm>
          <a:off x="7560157" y="1905083"/>
          <a:ext cx="1540718" cy="45805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73071"/>
              </a:lnTo>
              <a:lnTo>
                <a:pt x="1540718" y="273071"/>
              </a:lnTo>
              <a:lnTo>
                <a:pt x="1540718" y="458055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6C1A145-4698-41BB-A699-ACB88E909C60}">
      <dsp:nvSpPr>
        <dsp:cNvPr id="0" name=""/>
        <dsp:cNvSpPr/>
      </dsp:nvSpPr>
      <dsp:spPr>
        <a:xfrm>
          <a:off x="3965148" y="3155928"/>
          <a:ext cx="3081436" cy="45805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73071"/>
              </a:lnTo>
              <a:lnTo>
                <a:pt x="3081436" y="273071"/>
              </a:lnTo>
              <a:lnTo>
                <a:pt x="3081436" y="458055"/>
              </a:lnTo>
            </a:path>
          </a:pathLst>
        </a:custGeom>
        <a:noFill/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1324A81-2A38-474C-8C92-29CE76DEA60B}">
      <dsp:nvSpPr>
        <dsp:cNvPr id="0" name=""/>
        <dsp:cNvSpPr/>
      </dsp:nvSpPr>
      <dsp:spPr>
        <a:xfrm>
          <a:off x="3965148" y="3155928"/>
          <a:ext cx="1027145" cy="45805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73071"/>
              </a:lnTo>
              <a:lnTo>
                <a:pt x="1027145" y="273071"/>
              </a:lnTo>
              <a:lnTo>
                <a:pt x="1027145" y="458055"/>
              </a:lnTo>
            </a:path>
          </a:pathLst>
        </a:custGeom>
        <a:noFill/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A24EBA0-09F4-4C51-8FB7-7692D5003120}">
      <dsp:nvSpPr>
        <dsp:cNvPr id="0" name=""/>
        <dsp:cNvSpPr/>
      </dsp:nvSpPr>
      <dsp:spPr>
        <a:xfrm>
          <a:off x="2938003" y="4406772"/>
          <a:ext cx="1027145" cy="45805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73071"/>
              </a:lnTo>
              <a:lnTo>
                <a:pt x="1027145" y="273071"/>
              </a:lnTo>
              <a:lnTo>
                <a:pt x="1027145" y="458055"/>
              </a:lnTo>
            </a:path>
          </a:pathLst>
        </a:custGeom>
        <a:noFill/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454B102-9619-4E9B-AEE3-BB947C685F65}">
      <dsp:nvSpPr>
        <dsp:cNvPr id="0" name=""/>
        <dsp:cNvSpPr/>
      </dsp:nvSpPr>
      <dsp:spPr>
        <a:xfrm>
          <a:off x="1910857" y="4406772"/>
          <a:ext cx="1027145" cy="458055"/>
        </a:xfrm>
        <a:custGeom>
          <a:avLst/>
          <a:gdLst/>
          <a:ahLst/>
          <a:cxnLst/>
          <a:rect l="0" t="0" r="0" b="0"/>
          <a:pathLst>
            <a:path>
              <a:moveTo>
                <a:pt x="1027145" y="0"/>
              </a:moveTo>
              <a:lnTo>
                <a:pt x="1027145" y="273071"/>
              </a:lnTo>
              <a:lnTo>
                <a:pt x="0" y="273071"/>
              </a:lnTo>
              <a:lnTo>
                <a:pt x="0" y="458055"/>
              </a:lnTo>
            </a:path>
          </a:pathLst>
        </a:custGeom>
        <a:noFill/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213B4AE-0B21-41E4-A83E-2BA7F2B08B5E}">
      <dsp:nvSpPr>
        <dsp:cNvPr id="0" name=""/>
        <dsp:cNvSpPr/>
      </dsp:nvSpPr>
      <dsp:spPr>
        <a:xfrm>
          <a:off x="2938003" y="3155928"/>
          <a:ext cx="1027145" cy="458055"/>
        </a:xfrm>
        <a:custGeom>
          <a:avLst/>
          <a:gdLst/>
          <a:ahLst/>
          <a:cxnLst/>
          <a:rect l="0" t="0" r="0" b="0"/>
          <a:pathLst>
            <a:path>
              <a:moveTo>
                <a:pt x="1027145" y="0"/>
              </a:moveTo>
              <a:lnTo>
                <a:pt x="1027145" y="273071"/>
              </a:lnTo>
              <a:lnTo>
                <a:pt x="0" y="273071"/>
              </a:lnTo>
              <a:lnTo>
                <a:pt x="0" y="458055"/>
              </a:lnTo>
            </a:path>
          </a:pathLst>
        </a:custGeom>
        <a:noFill/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06AD4F7-9C35-48D8-8477-3B0C19D442A9}">
      <dsp:nvSpPr>
        <dsp:cNvPr id="0" name=""/>
        <dsp:cNvSpPr/>
      </dsp:nvSpPr>
      <dsp:spPr>
        <a:xfrm>
          <a:off x="883712" y="3155928"/>
          <a:ext cx="3081436" cy="458055"/>
        </a:xfrm>
        <a:custGeom>
          <a:avLst/>
          <a:gdLst/>
          <a:ahLst/>
          <a:cxnLst/>
          <a:rect l="0" t="0" r="0" b="0"/>
          <a:pathLst>
            <a:path>
              <a:moveTo>
                <a:pt x="3081436" y="0"/>
              </a:moveTo>
              <a:lnTo>
                <a:pt x="3081436" y="273071"/>
              </a:lnTo>
              <a:lnTo>
                <a:pt x="0" y="273071"/>
              </a:lnTo>
              <a:lnTo>
                <a:pt x="0" y="458055"/>
              </a:lnTo>
            </a:path>
          </a:pathLst>
        </a:custGeom>
        <a:noFill/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6288690-9525-4D2A-B1AB-C7AEE2D5D731}">
      <dsp:nvSpPr>
        <dsp:cNvPr id="0" name=""/>
        <dsp:cNvSpPr/>
      </dsp:nvSpPr>
      <dsp:spPr>
        <a:xfrm>
          <a:off x="3965148" y="1905083"/>
          <a:ext cx="3595008" cy="458055"/>
        </a:xfrm>
        <a:custGeom>
          <a:avLst/>
          <a:gdLst/>
          <a:ahLst/>
          <a:cxnLst/>
          <a:rect l="0" t="0" r="0" b="0"/>
          <a:pathLst>
            <a:path>
              <a:moveTo>
                <a:pt x="3595008" y="0"/>
              </a:moveTo>
              <a:lnTo>
                <a:pt x="3595008" y="273071"/>
              </a:lnTo>
              <a:lnTo>
                <a:pt x="0" y="273071"/>
              </a:lnTo>
              <a:lnTo>
                <a:pt x="0" y="458055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6EEEB27-02CF-419C-A848-03392C9ADF5B}">
      <dsp:nvSpPr>
        <dsp:cNvPr id="0" name=""/>
        <dsp:cNvSpPr/>
      </dsp:nvSpPr>
      <dsp:spPr>
        <a:xfrm>
          <a:off x="6794556" y="1112295"/>
          <a:ext cx="1531202" cy="792788"/>
        </a:xfrm>
        <a:prstGeom prst="rect">
          <a:avLst/>
        </a:prstGeom>
        <a:solidFill>
          <a:schemeClr val="tx1">
            <a:lumMod val="75000"/>
            <a:lumOff val="2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11871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 dirty="0" err="1">
              <a:latin typeface="Aptos Display" panose="02110004020202020204"/>
            </a:rPr>
            <a:t>Ground</a:t>
          </a:r>
          <a:r>
            <a:rPr lang="es-ES" sz="1600" kern="1200" dirty="0">
              <a:latin typeface="Aptos Display" panose="02110004020202020204"/>
            </a:rPr>
            <a:t> </a:t>
          </a:r>
          <a:r>
            <a:rPr lang="es-ES" sz="1600" kern="1200" dirty="0" err="1">
              <a:latin typeface="Aptos Display" panose="02110004020202020204"/>
            </a:rPr>
            <a:t>Segment</a:t>
          </a:r>
          <a:endParaRPr lang="es-ES" sz="1600" kern="1200" dirty="0">
            <a:latin typeface="Aptos Display" panose="02110004020202020204"/>
          </a:endParaRPr>
        </a:p>
      </dsp:txBody>
      <dsp:txXfrm>
        <a:off x="6794556" y="1112295"/>
        <a:ext cx="1531202" cy="792788"/>
      </dsp:txXfrm>
    </dsp:sp>
    <dsp:sp modelId="{AAE447A8-DA44-4CCD-B44F-F329F19E4FC0}">
      <dsp:nvSpPr>
        <dsp:cNvPr id="0" name=""/>
        <dsp:cNvSpPr/>
      </dsp:nvSpPr>
      <dsp:spPr>
        <a:xfrm>
          <a:off x="7100796" y="1728908"/>
          <a:ext cx="1378082" cy="26426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3180" tIns="10795" rIns="43180" bIns="10795" numCol="1" spcCol="1270" anchor="ctr" anchorCtr="0">
          <a:noAutofit/>
        </a:bodyPr>
        <a:lstStyle/>
        <a:p>
          <a:pPr marL="0" lvl="0" indent="0" algn="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700" kern="1200" dirty="0"/>
            <a:t>WP - 2</a:t>
          </a:r>
        </a:p>
      </dsp:txBody>
      <dsp:txXfrm>
        <a:off x="7100796" y="1728908"/>
        <a:ext cx="1378082" cy="264262"/>
      </dsp:txXfrm>
    </dsp:sp>
    <dsp:sp modelId="{1EBBE043-8F09-4E22-9D32-601AB3B0B5F7}">
      <dsp:nvSpPr>
        <dsp:cNvPr id="0" name=""/>
        <dsp:cNvSpPr/>
      </dsp:nvSpPr>
      <dsp:spPr>
        <a:xfrm>
          <a:off x="3199547" y="2363139"/>
          <a:ext cx="1531202" cy="792788"/>
        </a:xfrm>
        <a:prstGeom prst="rect">
          <a:avLst/>
        </a:prstGeom>
        <a:solidFill>
          <a:schemeClr val="bg2">
            <a:lumMod val="5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11871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 dirty="0" err="1">
              <a:latin typeface="Aptos Display" panose="02110004020202020204"/>
            </a:rPr>
            <a:t>Mission</a:t>
          </a:r>
          <a:r>
            <a:rPr lang="es-ES" sz="1600" kern="1200" dirty="0">
              <a:latin typeface="Aptos Display" panose="02110004020202020204"/>
            </a:rPr>
            <a:t> Control Center</a:t>
          </a:r>
          <a:endParaRPr lang="es-ES" sz="1600" kern="1200" dirty="0"/>
        </a:p>
      </dsp:txBody>
      <dsp:txXfrm>
        <a:off x="3199547" y="2363139"/>
        <a:ext cx="1531202" cy="792788"/>
      </dsp:txXfrm>
    </dsp:sp>
    <dsp:sp modelId="{DD0B954D-C4C5-4E74-9571-11B2C632DCC5}">
      <dsp:nvSpPr>
        <dsp:cNvPr id="0" name=""/>
        <dsp:cNvSpPr/>
      </dsp:nvSpPr>
      <dsp:spPr>
        <a:xfrm>
          <a:off x="3505787" y="2979753"/>
          <a:ext cx="1378082" cy="26426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3180" tIns="10795" rIns="43180" bIns="10795" numCol="1" spcCol="1270" anchor="ctr" anchorCtr="0">
          <a:noAutofit/>
        </a:bodyPr>
        <a:lstStyle/>
        <a:p>
          <a:pPr marL="0" lvl="0" indent="0" algn="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700" kern="1200" dirty="0"/>
            <a:t>WP - 2.1</a:t>
          </a:r>
        </a:p>
      </dsp:txBody>
      <dsp:txXfrm>
        <a:off x="3505787" y="2979753"/>
        <a:ext cx="1378082" cy="264262"/>
      </dsp:txXfrm>
    </dsp:sp>
    <dsp:sp modelId="{03D342B2-F27B-44A1-BB27-BD5F9197D7B5}">
      <dsp:nvSpPr>
        <dsp:cNvPr id="0" name=""/>
        <dsp:cNvSpPr/>
      </dsp:nvSpPr>
      <dsp:spPr>
        <a:xfrm>
          <a:off x="118111" y="3613984"/>
          <a:ext cx="1531202" cy="792788"/>
        </a:xfrm>
        <a:prstGeom prst="rect">
          <a:avLst/>
        </a:prstGeom>
        <a:solidFill>
          <a:srgbClr val="00B0F0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11871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 dirty="0">
              <a:latin typeface="Aptos Display" panose="02110004020202020204"/>
            </a:rPr>
            <a:t>Orbital control </a:t>
          </a:r>
          <a:r>
            <a:rPr lang="es-ES" sz="1600" kern="1200" dirty="0" err="1">
              <a:latin typeface="Aptos Display" panose="02110004020202020204"/>
            </a:rPr>
            <a:t>operations</a:t>
          </a:r>
          <a:endParaRPr lang="es-ES" sz="1600" kern="1200" dirty="0">
            <a:latin typeface="Aptos Display" panose="02110004020202020204"/>
          </a:endParaRPr>
        </a:p>
      </dsp:txBody>
      <dsp:txXfrm>
        <a:off x="118111" y="3613984"/>
        <a:ext cx="1531202" cy="792788"/>
      </dsp:txXfrm>
    </dsp:sp>
    <dsp:sp modelId="{6010774B-21FA-485F-951F-953F607899CC}">
      <dsp:nvSpPr>
        <dsp:cNvPr id="0" name=""/>
        <dsp:cNvSpPr/>
      </dsp:nvSpPr>
      <dsp:spPr>
        <a:xfrm>
          <a:off x="424351" y="4230597"/>
          <a:ext cx="1378082" cy="26426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3180" tIns="10795" rIns="43180" bIns="10795" numCol="1" spcCol="1270" anchor="ctr" anchorCtr="0">
          <a:noAutofit/>
        </a:bodyPr>
        <a:lstStyle/>
        <a:p>
          <a:pPr marL="0" lvl="0" indent="0" algn="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700" kern="1200" dirty="0"/>
            <a:t>WP-2.1.1</a:t>
          </a:r>
        </a:p>
      </dsp:txBody>
      <dsp:txXfrm>
        <a:off x="424351" y="4230597"/>
        <a:ext cx="1378082" cy="264262"/>
      </dsp:txXfrm>
    </dsp:sp>
    <dsp:sp modelId="{99915612-EE03-4B08-B2CA-5651BF508065}">
      <dsp:nvSpPr>
        <dsp:cNvPr id="0" name=""/>
        <dsp:cNvSpPr/>
      </dsp:nvSpPr>
      <dsp:spPr>
        <a:xfrm>
          <a:off x="2172402" y="3613984"/>
          <a:ext cx="1531202" cy="792788"/>
        </a:xfrm>
        <a:prstGeom prst="rect">
          <a:avLst/>
        </a:prstGeom>
        <a:solidFill>
          <a:srgbClr val="00B0F0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11871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 dirty="0">
              <a:latin typeface="Aptos Display" panose="02110004020202020204"/>
            </a:rPr>
            <a:t>Data </a:t>
          </a:r>
          <a:r>
            <a:rPr lang="es-ES" sz="1600" kern="1200" dirty="0" err="1">
              <a:latin typeface="Aptos Display" panose="02110004020202020204"/>
            </a:rPr>
            <a:t>handling</a:t>
          </a:r>
          <a:endParaRPr lang="es-ES" sz="1600" kern="1200" dirty="0">
            <a:latin typeface="Aptos Display" panose="02110004020202020204"/>
          </a:endParaRPr>
        </a:p>
      </dsp:txBody>
      <dsp:txXfrm>
        <a:off x="2172402" y="3613984"/>
        <a:ext cx="1531202" cy="792788"/>
      </dsp:txXfrm>
    </dsp:sp>
    <dsp:sp modelId="{22BE44D6-19C2-44ED-A4FF-6AAD5AF45C5C}">
      <dsp:nvSpPr>
        <dsp:cNvPr id="0" name=""/>
        <dsp:cNvSpPr/>
      </dsp:nvSpPr>
      <dsp:spPr>
        <a:xfrm>
          <a:off x="2478642" y="4230597"/>
          <a:ext cx="1378082" cy="26426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3180" tIns="10795" rIns="43180" bIns="10795" numCol="1" spcCol="1270" anchor="ctr" anchorCtr="0">
          <a:noAutofit/>
        </a:bodyPr>
        <a:lstStyle/>
        <a:p>
          <a:pPr marL="0" lvl="0" indent="0" algn="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700" kern="1200" dirty="0"/>
            <a:t>WP-2.1.2</a:t>
          </a:r>
        </a:p>
      </dsp:txBody>
      <dsp:txXfrm>
        <a:off x="2478642" y="4230597"/>
        <a:ext cx="1378082" cy="264262"/>
      </dsp:txXfrm>
    </dsp:sp>
    <dsp:sp modelId="{5F8D00E6-A80B-4B56-9341-B2F1B8FBC23B}">
      <dsp:nvSpPr>
        <dsp:cNvPr id="0" name=""/>
        <dsp:cNvSpPr/>
      </dsp:nvSpPr>
      <dsp:spPr>
        <a:xfrm>
          <a:off x="1145256" y="4864828"/>
          <a:ext cx="1531202" cy="792788"/>
        </a:xfrm>
        <a:prstGeom prst="rect">
          <a:avLst/>
        </a:prstGeom>
        <a:solidFill>
          <a:srgbClr val="00B0F0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11871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 dirty="0">
              <a:latin typeface="Aptos Display" panose="02110004020202020204"/>
            </a:rPr>
            <a:t>Data </a:t>
          </a:r>
          <a:r>
            <a:rPr lang="es-ES" sz="1600" kern="1200" dirty="0" err="1">
              <a:latin typeface="Aptos Display" panose="02110004020202020204"/>
            </a:rPr>
            <a:t>acquisition</a:t>
          </a:r>
          <a:r>
            <a:rPr lang="es-ES" sz="1600" kern="1200" dirty="0">
              <a:latin typeface="Aptos Display" panose="02110004020202020204"/>
            </a:rPr>
            <a:t> and </a:t>
          </a:r>
          <a:r>
            <a:rPr lang="es-ES" sz="1600" kern="1200" dirty="0" err="1">
              <a:latin typeface="Aptos Display" panose="02110004020202020204"/>
            </a:rPr>
            <a:t>Distribution</a:t>
          </a:r>
          <a:endParaRPr lang="es-ES" sz="1600" kern="1200" dirty="0">
            <a:latin typeface="Aptos Display" panose="02110004020202020204"/>
          </a:endParaRPr>
        </a:p>
      </dsp:txBody>
      <dsp:txXfrm>
        <a:off x="1145256" y="4864828"/>
        <a:ext cx="1531202" cy="792788"/>
      </dsp:txXfrm>
    </dsp:sp>
    <dsp:sp modelId="{8415E8C5-DC3A-4193-B55E-0A826E92AE9B}">
      <dsp:nvSpPr>
        <dsp:cNvPr id="0" name=""/>
        <dsp:cNvSpPr/>
      </dsp:nvSpPr>
      <dsp:spPr>
        <a:xfrm>
          <a:off x="1451497" y="5481441"/>
          <a:ext cx="1378082" cy="26426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3180" tIns="10795" rIns="43180" bIns="10795" numCol="1" spcCol="1270" anchor="ctr" anchorCtr="0">
          <a:noAutofit/>
        </a:bodyPr>
        <a:lstStyle/>
        <a:p>
          <a:pPr marL="0" lvl="0" indent="0" algn="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700" kern="1200" dirty="0"/>
            <a:t>WP-2.1.2.1</a:t>
          </a:r>
        </a:p>
      </dsp:txBody>
      <dsp:txXfrm>
        <a:off x="1451497" y="5481441"/>
        <a:ext cx="1378082" cy="264262"/>
      </dsp:txXfrm>
    </dsp:sp>
    <dsp:sp modelId="{49E706F4-F03F-432D-83C0-FA01338CF522}">
      <dsp:nvSpPr>
        <dsp:cNvPr id="0" name=""/>
        <dsp:cNvSpPr/>
      </dsp:nvSpPr>
      <dsp:spPr>
        <a:xfrm>
          <a:off x="3199547" y="4864828"/>
          <a:ext cx="1531202" cy="792788"/>
        </a:xfrm>
        <a:prstGeom prst="rect">
          <a:avLst/>
        </a:prstGeom>
        <a:gradFill rotWithShape="0">
          <a:gsLst>
            <a:gs pos="48000">
              <a:schemeClr val="accent2"/>
            </a:gs>
            <a:gs pos="57000">
              <a:srgbClr val="00B0F0"/>
            </a:gs>
            <a:gs pos="60000">
              <a:srgbClr val="00B0F0"/>
            </a:gs>
            <a:gs pos="60000">
              <a:srgbClr val="00B0F0"/>
            </a:gs>
          </a:gsLst>
          <a:lin ang="2700000" scaled="1"/>
        </a:gra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11871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 dirty="0" err="1">
              <a:latin typeface="Aptos Display" panose="02110004020202020204"/>
            </a:rPr>
            <a:t>Documentation</a:t>
          </a:r>
          <a:r>
            <a:rPr lang="es-ES" sz="1600" kern="1200" dirty="0">
              <a:latin typeface="Aptos Display" panose="02110004020202020204"/>
            </a:rPr>
            <a:t> and </a:t>
          </a:r>
          <a:r>
            <a:rPr lang="es-ES" sz="1600" kern="1200" dirty="0" err="1">
              <a:latin typeface="Aptos Display" panose="02110004020202020204"/>
            </a:rPr>
            <a:t>reviews</a:t>
          </a:r>
          <a:endParaRPr lang="es-ES" sz="1600" kern="1200" dirty="0">
            <a:latin typeface="Aptos Display" panose="02110004020202020204"/>
          </a:endParaRPr>
        </a:p>
      </dsp:txBody>
      <dsp:txXfrm>
        <a:off x="3199547" y="4864828"/>
        <a:ext cx="1531202" cy="792788"/>
      </dsp:txXfrm>
    </dsp:sp>
    <dsp:sp modelId="{C438C6F3-4E69-4989-81C0-8B535EBB3D11}">
      <dsp:nvSpPr>
        <dsp:cNvPr id="0" name=""/>
        <dsp:cNvSpPr/>
      </dsp:nvSpPr>
      <dsp:spPr>
        <a:xfrm>
          <a:off x="3505787" y="5481441"/>
          <a:ext cx="1378082" cy="26426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3180" tIns="10795" rIns="43180" bIns="10795" numCol="1" spcCol="1270" anchor="ctr" anchorCtr="0">
          <a:noAutofit/>
        </a:bodyPr>
        <a:lstStyle/>
        <a:p>
          <a:pPr marL="0" lvl="0" indent="0" algn="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700" kern="1200" dirty="0"/>
            <a:t>WP-2.1.2.2</a:t>
          </a:r>
        </a:p>
      </dsp:txBody>
      <dsp:txXfrm>
        <a:off x="3505787" y="5481441"/>
        <a:ext cx="1378082" cy="264262"/>
      </dsp:txXfrm>
    </dsp:sp>
    <dsp:sp modelId="{88D83001-8C26-4042-8B31-1A6B7F47C3E7}">
      <dsp:nvSpPr>
        <dsp:cNvPr id="0" name=""/>
        <dsp:cNvSpPr/>
      </dsp:nvSpPr>
      <dsp:spPr>
        <a:xfrm>
          <a:off x="4226692" y="3613984"/>
          <a:ext cx="1531202" cy="792788"/>
        </a:xfrm>
        <a:prstGeom prst="rect">
          <a:avLst/>
        </a:prstGeom>
        <a:solidFill>
          <a:srgbClr val="00B0F0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11871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 dirty="0" err="1">
              <a:latin typeface="Aptos Display" panose="02110004020202020204"/>
            </a:rPr>
            <a:t>Mission</a:t>
          </a:r>
          <a:r>
            <a:rPr lang="es-ES" sz="1600" kern="1200" dirty="0">
              <a:latin typeface="Aptos Display" panose="02110004020202020204"/>
            </a:rPr>
            <a:t> </a:t>
          </a:r>
          <a:r>
            <a:rPr lang="es-ES" sz="1600" kern="1200" dirty="0" err="1">
              <a:latin typeface="Aptos Display" panose="02110004020202020204"/>
            </a:rPr>
            <a:t>routine</a:t>
          </a:r>
          <a:r>
            <a:rPr lang="es-ES" sz="1600" kern="1200" dirty="0">
              <a:latin typeface="Aptos Display" panose="02110004020202020204"/>
            </a:rPr>
            <a:t> </a:t>
          </a:r>
          <a:r>
            <a:rPr lang="es-ES" sz="1600" kern="1200" dirty="0" err="1">
              <a:latin typeface="Aptos Display" panose="02110004020202020204"/>
            </a:rPr>
            <a:t>operations</a:t>
          </a:r>
          <a:endParaRPr lang="es-ES" sz="1600" kern="1200" dirty="0">
            <a:latin typeface="Aptos Display" panose="02110004020202020204"/>
          </a:endParaRPr>
        </a:p>
      </dsp:txBody>
      <dsp:txXfrm>
        <a:off x="4226692" y="3613984"/>
        <a:ext cx="1531202" cy="792788"/>
      </dsp:txXfrm>
    </dsp:sp>
    <dsp:sp modelId="{B2F88298-9B69-4F80-BD58-45D9CA535E8E}">
      <dsp:nvSpPr>
        <dsp:cNvPr id="0" name=""/>
        <dsp:cNvSpPr/>
      </dsp:nvSpPr>
      <dsp:spPr>
        <a:xfrm>
          <a:off x="4532933" y="4230597"/>
          <a:ext cx="1378082" cy="26426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3180" tIns="10795" rIns="43180" bIns="10795" numCol="1" spcCol="1270" anchor="ctr" anchorCtr="0">
          <a:noAutofit/>
        </a:bodyPr>
        <a:lstStyle/>
        <a:p>
          <a:pPr marL="0" lvl="0" indent="0" algn="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700" kern="1200" dirty="0"/>
            <a:t>WP-2.1.3</a:t>
          </a:r>
        </a:p>
      </dsp:txBody>
      <dsp:txXfrm>
        <a:off x="4532933" y="4230597"/>
        <a:ext cx="1378082" cy="264262"/>
      </dsp:txXfrm>
    </dsp:sp>
    <dsp:sp modelId="{361FAB07-A4AE-42F6-8A35-010CB074D1BB}">
      <dsp:nvSpPr>
        <dsp:cNvPr id="0" name=""/>
        <dsp:cNvSpPr/>
      </dsp:nvSpPr>
      <dsp:spPr>
        <a:xfrm>
          <a:off x="6280983" y="3613984"/>
          <a:ext cx="1531202" cy="792788"/>
        </a:xfrm>
        <a:prstGeom prst="rect">
          <a:avLst/>
        </a:prstGeom>
        <a:solidFill>
          <a:srgbClr val="00B0F0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11871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 dirty="0" err="1">
              <a:latin typeface="Aptos Display" panose="02110004020202020204"/>
            </a:rPr>
            <a:t>Disposal</a:t>
          </a:r>
          <a:r>
            <a:rPr lang="es-ES" sz="1600" kern="1200" dirty="0">
              <a:latin typeface="Aptos Display" panose="02110004020202020204"/>
            </a:rPr>
            <a:t> </a:t>
          </a:r>
          <a:r>
            <a:rPr lang="es-ES" sz="1600" kern="1200" dirty="0" err="1">
              <a:latin typeface="Aptos Display" panose="02110004020202020204"/>
            </a:rPr>
            <a:t>planning</a:t>
          </a:r>
          <a:r>
            <a:rPr lang="es-ES" sz="1600" kern="1200" dirty="0">
              <a:latin typeface="Aptos Display" panose="02110004020202020204"/>
            </a:rPr>
            <a:t> and </a:t>
          </a:r>
          <a:r>
            <a:rPr lang="es-ES" sz="1600" kern="1200" dirty="0" err="1">
              <a:latin typeface="Aptos Display" panose="02110004020202020204"/>
            </a:rPr>
            <a:t>execution</a:t>
          </a:r>
          <a:endParaRPr lang="es-ES" sz="1600" kern="1200" dirty="0">
            <a:latin typeface="Aptos Display" panose="02110004020202020204"/>
          </a:endParaRPr>
        </a:p>
      </dsp:txBody>
      <dsp:txXfrm>
        <a:off x="6280983" y="3613984"/>
        <a:ext cx="1531202" cy="792788"/>
      </dsp:txXfrm>
    </dsp:sp>
    <dsp:sp modelId="{2F5300D4-4964-428C-B528-A3F666B44117}">
      <dsp:nvSpPr>
        <dsp:cNvPr id="0" name=""/>
        <dsp:cNvSpPr/>
      </dsp:nvSpPr>
      <dsp:spPr>
        <a:xfrm>
          <a:off x="6587224" y="4230597"/>
          <a:ext cx="1378082" cy="26426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3180" tIns="10795" rIns="43180" bIns="10795" numCol="1" spcCol="1270" anchor="ctr" anchorCtr="0">
          <a:noAutofit/>
        </a:bodyPr>
        <a:lstStyle/>
        <a:p>
          <a:pPr marL="0" lvl="0" indent="0" algn="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700" kern="1200" dirty="0"/>
            <a:t>WP-2.1.4</a:t>
          </a:r>
        </a:p>
      </dsp:txBody>
      <dsp:txXfrm>
        <a:off x="6587224" y="4230597"/>
        <a:ext cx="1378082" cy="264262"/>
      </dsp:txXfrm>
    </dsp:sp>
    <dsp:sp modelId="{AFECB1A8-A9CC-4973-9FBA-AE741E83AAC2}">
      <dsp:nvSpPr>
        <dsp:cNvPr id="0" name=""/>
        <dsp:cNvSpPr/>
      </dsp:nvSpPr>
      <dsp:spPr>
        <a:xfrm>
          <a:off x="8335274" y="2363139"/>
          <a:ext cx="1531202" cy="792788"/>
        </a:xfrm>
        <a:prstGeom prst="rect">
          <a:avLst/>
        </a:prstGeom>
        <a:solidFill>
          <a:schemeClr val="bg2">
            <a:lumMod val="5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11871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 dirty="0" err="1">
              <a:latin typeface="Aptos Display" panose="02110004020202020204"/>
            </a:rPr>
            <a:t>Payload</a:t>
          </a:r>
          <a:r>
            <a:rPr lang="es-ES" sz="1600" kern="1200" dirty="0">
              <a:latin typeface="Aptos Display" panose="02110004020202020204"/>
            </a:rPr>
            <a:t> Control Center</a:t>
          </a:r>
        </a:p>
      </dsp:txBody>
      <dsp:txXfrm>
        <a:off x="8335274" y="2363139"/>
        <a:ext cx="1531202" cy="792788"/>
      </dsp:txXfrm>
    </dsp:sp>
    <dsp:sp modelId="{47FF0E1B-E362-47B4-9ECE-604CA6419343}">
      <dsp:nvSpPr>
        <dsp:cNvPr id="0" name=""/>
        <dsp:cNvSpPr/>
      </dsp:nvSpPr>
      <dsp:spPr>
        <a:xfrm>
          <a:off x="8641514" y="2979753"/>
          <a:ext cx="1378082" cy="26426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3180" tIns="10795" rIns="43180" bIns="10795" numCol="1" spcCol="1270" anchor="ctr" anchorCtr="0">
          <a:noAutofit/>
        </a:bodyPr>
        <a:lstStyle/>
        <a:p>
          <a:pPr marL="0" lvl="0" indent="0" algn="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700" kern="1200" dirty="0"/>
            <a:t>WP-2.2</a:t>
          </a:r>
        </a:p>
      </dsp:txBody>
      <dsp:txXfrm>
        <a:off x="8641514" y="2979753"/>
        <a:ext cx="1378082" cy="264262"/>
      </dsp:txXfrm>
    </dsp:sp>
    <dsp:sp modelId="{68C8CBE3-B5A9-438F-9409-E6829DE038FB}">
      <dsp:nvSpPr>
        <dsp:cNvPr id="0" name=""/>
        <dsp:cNvSpPr/>
      </dsp:nvSpPr>
      <dsp:spPr>
        <a:xfrm>
          <a:off x="8335274" y="3613984"/>
          <a:ext cx="1531202" cy="792788"/>
        </a:xfrm>
        <a:prstGeom prst="rect">
          <a:avLst/>
        </a:prstGeom>
        <a:solidFill>
          <a:srgbClr val="00B0F0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11871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>
              <a:latin typeface="Aptos Display" panose="02110004020202020204"/>
            </a:rPr>
            <a:t>Data Acquisition</a:t>
          </a:r>
        </a:p>
      </dsp:txBody>
      <dsp:txXfrm>
        <a:off x="8335274" y="3613984"/>
        <a:ext cx="1531202" cy="792788"/>
      </dsp:txXfrm>
    </dsp:sp>
    <dsp:sp modelId="{87DD7F98-CB8C-404F-BB40-15DCDF68E1C8}">
      <dsp:nvSpPr>
        <dsp:cNvPr id="0" name=""/>
        <dsp:cNvSpPr/>
      </dsp:nvSpPr>
      <dsp:spPr>
        <a:xfrm>
          <a:off x="8641514" y="4230597"/>
          <a:ext cx="1378082" cy="26426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3180" tIns="10795" rIns="43180" bIns="10795" numCol="1" spcCol="1270" anchor="ctr" anchorCtr="0">
          <a:noAutofit/>
        </a:bodyPr>
        <a:lstStyle/>
        <a:p>
          <a:pPr marL="0" lvl="0" indent="0" algn="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700" kern="1200" dirty="0"/>
            <a:t>WP-2.2.1</a:t>
          </a:r>
        </a:p>
      </dsp:txBody>
      <dsp:txXfrm>
        <a:off x="8641514" y="4230597"/>
        <a:ext cx="1378082" cy="264262"/>
      </dsp:txXfrm>
    </dsp:sp>
    <dsp:sp modelId="{0B4205D2-1138-447D-BF7E-B0CE7D81F6D8}">
      <dsp:nvSpPr>
        <dsp:cNvPr id="0" name=""/>
        <dsp:cNvSpPr/>
      </dsp:nvSpPr>
      <dsp:spPr>
        <a:xfrm>
          <a:off x="10389565" y="2363139"/>
          <a:ext cx="1531202" cy="792788"/>
        </a:xfrm>
        <a:prstGeom prst="rect">
          <a:avLst/>
        </a:prstGeom>
        <a:solidFill>
          <a:schemeClr val="bg2">
            <a:lumMod val="5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11871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 dirty="0" err="1">
              <a:latin typeface="Aptos Display" panose="02110004020202020204"/>
            </a:rPr>
            <a:t>Communications</a:t>
          </a:r>
          <a:r>
            <a:rPr lang="es-ES" sz="1600" kern="1200" dirty="0">
              <a:latin typeface="Aptos Display" panose="02110004020202020204"/>
            </a:rPr>
            <a:t> </a:t>
          </a:r>
          <a:r>
            <a:rPr lang="es-ES" sz="1600" kern="1200" dirty="0" err="1">
              <a:latin typeface="Aptos Display" panose="02110004020202020204"/>
            </a:rPr>
            <a:t>Systems</a:t>
          </a:r>
          <a:endParaRPr lang="es-ES" sz="1600" kern="1200" dirty="0">
            <a:latin typeface="Aptos Display" panose="02110004020202020204"/>
          </a:endParaRPr>
        </a:p>
      </dsp:txBody>
      <dsp:txXfrm>
        <a:off x="10389565" y="2363139"/>
        <a:ext cx="1531202" cy="792788"/>
      </dsp:txXfrm>
    </dsp:sp>
    <dsp:sp modelId="{090B9F25-9014-47BF-A604-61267742EBD4}">
      <dsp:nvSpPr>
        <dsp:cNvPr id="0" name=""/>
        <dsp:cNvSpPr/>
      </dsp:nvSpPr>
      <dsp:spPr>
        <a:xfrm>
          <a:off x="10695805" y="2979753"/>
          <a:ext cx="1378082" cy="26426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3180" tIns="10795" rIns="43180" bIns="10795" numCol="1" spcCol="1270" anchor="ctr" anchorCtr="0">
          <a:noAutofit/>
        </a:bodyPr>
        <a:lstStyle/>
        <a:p>
          <a:pPr marL="0" lvl="0" indent="0" algn="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700" kern="1200" dirty="0"/>
            <a:t>WP-2.3</a:t>
          </a:r>
        </a:p>
      </dsp:txBody>
      <dsp:txXfrm>
        <a:off x="10695805" y="2979753"/>
        <a:ext cx="1378082" cy="264262"/>
      </dsp:txXfrm>
    </dsp:sp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E615BD-8829-4902-9A92-BE3329AC5A67}">
      <dsp:nvSpPr>
        <dsp:cNvPr id="0" name=""/>
        <dsp:cNvSpPr/>
      </dsp:nvSpPr>
      <dsp:spPr>
        <a:xfrm>
          <a:off x="0" y="72895"/>
          <a:ext cx="2090056" cy="442260"/>
        </a:xfrm>
        <a:prstGeom prst="roundRect">
          <a:avLst/>
        </a:prstGeom>
        <a:solidFill>
          <a:schemeClr val="accent2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dirty="0"/>
            <a:t>Management</a:t>
          </a:r>
        </a:p>
      </dsp:txBody>
      <dsp:txXfrm>
        <a:off x="21589" y="94484"/>
        <a:ext cx="2046878" cy="399082"/>
      </dsp:txXfrm>
    </dsp:sp>
    <dsp:sp modelId="{96CC1112-58E7-48F0-B818-3895791D82FE}">
      <dsp:nvSpPr>
        <dsp:cNvPr id="0" name=""/>
        <dsp:cNvSpPr/>
      </dsp:nvSpPr>
      <dsp:spPr>
        <a:xfrm>
          <a:off x="0" y="566995"/>
          <a:ext cx="2090056" cy="442260"/>
        </a:xfrm>
        <a:prstGeom prst="roundRect">
          <a:avLst/>
        </a:prstGeom>
        <a:solidFill>
          <a:schemeClr val="accent1">
            <a:lumMod val="60000"/>
            <a:lumOff val="4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dirty="0" err="1"/>
            <a:t>Engineering</a:t>
          </a:r>
          <a:endParaRPr lang="es-ES" sz="1800" kern="1200" dirty="0"/>
        </a:p>
      </dsp:txBody>
      <dsp:txXfrm>
        <a:off x="21589" y="588584"/>
        <a:ext cx="2046878" cy="399082"/>
      </dsp:txXfrm>
    </dsp:sp>
    <dsp:sp modelId="{47637A46-B281-4C52-B2BF-8577BE916AD8}">
      <dsp:nvSpPr>
        <dsp:cNvPr id="0" name=""/>
        <dsp:cNvSpPr/>
      </dsp:nvSpPr>
      <dsp:spPr>
        <a:xfrm>
          <a:off x="0" y="1061095"/>
          <a:ext cx="2090056" cy="442260"/>
        </a:xfrm>
        <a:prstGeom prst="roundRect">
          <a:avLst/>
        </a:prstGeom>
        <a:solidFill>
          <a:schemeClr val="accent6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dirty="0" err="1"/>
            <a:t>Product</a:t>
          </a:r>
          <a:r>
            <a:rPr lang="es-ES" sz="1800" kern="1200" dirty="0"/>
            <a:t> </a:t>
          </a:r>
          <a:r>
            <a:rPr lang="es-ES" sz="1800" kern="1200" dirty="0" err="1"/>
            <a:t>assurance</a:t>
          </a:r>
          <a:endParaRPr lang="es-ES" sz="1800" kern="1200" dirty="0"/>
        </a:p>
      </dsp:txBody>
      <dsp:txXfrm>
        <a:off x="21589" y="1082684"/>
        <a:ext cx="2046878" cy="399082"/>
      </dsp:txXfrm>
    </dsp:sp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936AC5-A561-48BB-9A4B-82E240F8B45B}">
      <dsp:nvSpPr>
        <dsp:cNvPr id="0" name=""/>
        <dsp:cNvSpPr/>
      </dsp:nvSpPr>
      <dsp:spPr>
        <a:xfrm>
          <a:off x="5982493" y="3024150"/>
          <a:ext cx="4729212" cy="67910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04849"/>
              </a:lnTo>
              <a:lnTo>
                <a:pt x="4729212" y="404849"/>
              </a:lnTo>
              <a:lnTo>
                <a:pt x="4729212" y="679102"/>
              </a:lnTo>
            </a:path>
          </a:pathLst>
        </a:custGeom>
        <a:noFill/>
        <a:ln w="1905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963298E-8D1E-4C66-A5E2-1EDD5C091341}">
      <dsp:nvSpPr>
        <dsp:cNvPr id="0" name=""/>
        <dsp:cNvSpPr/>
      </dsp:nvSpPr>
      <dsp:spPr>
        <a:xfrm>
          <a:off x="5982493" y="3024150"/>
          <a:ext cx="1636328" cy="67910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04849"/>
              </a:lnTo>
              <a:lnTo>
                <a:pt x="1636328" y="404849"/>
              </a:lnTo>
              <a:lnTo>
                <a:pt x="1636328" y="679102"/>
              </a:lnTo>
            </a:path>
          </a:pathLst>
        </a:custGeom>
        <a:noFill/>
        <a:ln w="1905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8C89775-27E9-4592-9ACD-37B4FD0B2F6E}">
      <dsp:nvSpPr>
        <dsp:cNvPr id="0" name=""/>
        <dsp:cNvSpPr/>
      </dsp:nvSpPr>
      <dsp:spPr>
        <a:xfrm>
          <a:off x="4298924" y="3024150"/>
          <a:ext cx="1683569" cy="679102"/>
        </a:xfrm>
        <a:custGeom>
          <a:avLst/>
          <a:gdLst/>
          <a:ahLst/>
          <a:cxnLst/>
          <a:rect l="0" t="0" r="0" b="0"/>
          <a:pathLst>
            <a:path>
              <a:moveTo>
                <a:pt x="1683569" y="0"/>
              </a:moveTo>
              <a:lnTo>
                <a:pt x="1683569" y="404849"/>
              </a:lnTo>
              <a:lnTo>
                <a:pt x="0" y="404849"/>
              </a:lnTo>
              <a:lnTo>
                <a:pt x="0" y="679102"/>
              </a:lnTo>
            </a:path>
          </a:pathLst>
        </a:custGeom>
        <a:noFill/>
        <a:ln w="1905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6CC45DA-69F5-4787-AFBF-BAB997CDE1BF}">
      <dsp:nvSpPr>
        <dsp:cNvPr id="0" name=""/>
        <dsp:cNvSpPr/>
      </dsp:nvSpPr>
      <dsp:spPr>
        <a:xfrm>
          <a:off x="1253280" y="3024150"/>
          <a:ext cx="4729212" cy="679102"/>
        </a:xfrm>
        <a:custGeom>
          <a:avLst/>
          <a:gdLst/>
          <a:ahLst/>
          <a:cxnLst/>
          <a:rect l="0" t="0" r="0" b="0"/>
          <a:pathLst>
            <a:path>
              <a:moveTo>
                <a:pt x="4729212" y="0"/>
              </a:moveTo>
              <a:lnTo>
                <a:pt x="4729212" y="404849"/>
              </a:lnTo>
              <a:lnTo>
                <a:pt x="0" y="404849"/>
              </a:lnTo>
              <a:lnTo>
                <a:pt x="0" y="679102"/>
              </a:lnTo>
            </a:path>
          </a:pathLst>
        </a:custGeom>
        <a:noFill/>
        <a:ln w="1905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C1858E5-8A38-4AE5-8CE8-3C380762CD02}">
      <dsp:nvSpPr>
        <dsp:cNvPr id="0" name=""/>
        <dsp:cNvSpPr/>
      </dsp:nvSpPr>
      <dsp:spPr>
        <a:xfrm>
          <a:off x="4847431" y="1848780"/>
          <a:ext cx="2270125" cy="1175370"/>
        </a:xfrm>
        <a:prstGeom prst="rect">
          <a:avLst/>
        </a:prstGeom>
        <a:solidFill>
          <a:schemeClr val="accent4">
            <a:lumMod val="5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858" numCol="1" spcCol="1270" anchor="ctr" anchorCtr="0">
          <a:noAutofit/>
        </a:bodyPr>
        <a:lstStyle/>
        <a:p>
          <a:pPr marL="0" lvl="0" indent="0" algn="ctr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600" kern="1200">
              <a:latin typeface="Aptos Display" panose="02110004020202020204"/>
            </a:rPr>
            <a:t>AIT facilities</a:t>
          </a:r>
          <a:endParaRPr lang="es-ES" sz="2600" kern="1200"/>
        </a:p>
      </dsp:txBody>
      <dsp:txXfrm>
        <a:off x="4847431" y="1848780"/>
        <a:ext cx="2270125" cy="1175370"/>
      </dsp:txXfrm>
    </dsp:sp>
    <dsp:sp modelId="{4B6FF963-F539-4656-9477-424A10AA8D93}">
      <dsp:nvSpPr>
        <dsp:cNvPr id="0" name=""/>
        <dsp:cNvSpPr/>
      </dsp:nvSpPr>
      <dsp:spPr>
        <a:xfrm>
          <a:off x="5301456" y="2762956"/>
          <a:ext cx="2043112" cy="39179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500" tIns="15875" rIns="63500" bIns="15875" numCol="1" spcCol="1270" anchor="ctr" anchorCtr="0">
          <a:noAutofit/>
        </a:bodyPr>
        <a:lstStyle/>
        <a:p>
          <a:pPr marL="0" lvl="0" indent="0" algn="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500" kern="1200" dirty="0"/>
            <a:t>WP - 3</a:t>
          </a:r>
        </a:p>
      </dsp:txBody>
      <dsp:txXfrm>
        <a:off x="5301456" y="2762956"/>
        <a:ext cx="2043112" cy="391790"/>
      </dsp:txXfrm>
    </dsp:sp>
    <dsp:sp modelId="{30AEBB3F-1A69-4AB8-B746-F3B55DE36425}">
      <dsp:nvSpPr>
        <dsp:cNvPr id="0" name=""/>
        <dsp:cNvSpPr/>
      </dsp:nvSpPr>
      <dsp:spPr>
        <a:xfrm>
          <a:off x="118218" y="3703253"/>
          <a:ext cx="2270124" cy="1175370"/>
        </a:xfrm>
        <a:prstGeom prst="rect">
          <a:avLst/>
        </a:prstGeom>
        <a:gradFill rotWithShape="0">
          <a:gsLst>
            <a:gs pos="43000">
              <a:schemeClr val="accent6"/>
            </a:gs>
            <a:gs pos="53000">
              <a:srgbClr val="00B0F0"/>
            </a:gs>
            <a:gs pos="55000">
              <a:srgbClr val="00B0F0"/>
            </a:gs>
            <a:gs pos="54000">
              <a:srgbClr val="00B0F0"/>
            </a:gs>
          </a:gsLst>
          <a:lin ang="2700000" scaled="1"/>
        </a:gra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858" numCol="1" spcCol="1270" anchor="ctr" anchorCtr="0">
          <a:noAutofit/>
        </a:bodyPr>
        <a:lstStyle/>
        <a:p>
          <a:pPr marL="0" lvl="0" indent="0" algn="ctr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600" kern="1200" dirty="0" err="1">
              <a:latin typeface="Aptos Display" panose="02110004020202020204"/>
            </a:rPr>
            <a:t>Manage</a:t>
          </a:r>
          <a:r>
            <a:rPr lang="es-ES" sz="2600" kern="1200" dirty="0">
              <a:latin typeface="Aptos Display" panose="02110004020202020204"/>
            </a:rPr>
            <a:t> </a:t>
          </a:r>
          <a:r>
            <a:rPr lang="es-ES" sz="2600" kern="1200" dirty="0" err="1">
              <a:latin typeface="Aptos Display" panose="02110004020202020204"/>
            </a:rPr>
            <a:t>tests</a:t>
          </a:r>
          <a:r>
            <a:rPr lang="es-ES" sz="2600" kern="1200" dirty="0">
              <a:latin typeface="Aptos Display" panose="02110004020202020204"/>
            </a:rPr>
            <a:t> </a:t>
          </a:r>
          <a:r>
            <a:rPr lang="es-ES" sz="2600" kern="1200" dirty="0" err="1">
              <a:latin typeface="Aptos Display" panose="02110004020202020204"/>
            </a:rPr>
            <a:t>allocation</a:t>
          </a:r>
          <a:endParaRPr lang="es-ES" sz="2600" kern="1200" dirty="0"/>
        </a:p>
      </dsp:txBody>
      <dsp:txXfrm>
        <a:off x="118218" y="3703253"/>
        <a:ext cx="2270124" cy="1175370"/>
      </dsp:txXfrm>
    </dsp:sp>
    <dsp:sp modelId="{864414C5-8070-4A2A-A628-9266E2A54896}">
      <dsp:nvSpPr>
        <dsp:cNvPr id="0" name=""/>
        <dsp:cNvSpPr/>
      </dsp:nvSpPr>
      <dsp:spPr>
        <a:xfrm>
          <a:off x="572243" y="4617429"/>
          <a:ext cx="2043112" cy="39179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500" tIns="15875" rIns="63500" bIns="15875" numCol="1" spcCol="1270" anchor="ctr" anchorCtr="0">
          <a:noAutofit/>
        </a:bodyPr>
        <a:lstStyle/>
        <a:p>
          <a:pPr marL="0" lvl="0" indent="0" algn="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500" kern="1200" dirty="0"/>
            <a:t>WP – 3.1</a:t>
          </a:r>
        </a:p>
      </dsp:txBody>
      <dsp:txXfrm>
        <a:off x="572243" y="4617429"/>
        <a:ext cx="2043112" cy="391790"/>
      </dsp:txXfrm>
    </dsp:sp>
    <dsp:sp modelId="{0494D55B-BBC7-4E98-9E14-42F3ACD29E79}">
      <dsp:nvSpPr>
        <dsp:cNvPr id="0" name=""/>
        <dsp:cNvSpPr/>
      </dsp:nvSpPr>
      <dsp:spPr>
        <a:xfrm>
          <a:off x="3163861" y="3703253"/>
          <a:ext cx="2270125" cy="1175370"/>
        </a:xfrm>
        <a:prstGeom prst="rect">
          <a:avLst/>
        </a:prstGeom>
        <a:gradFill rotWithShape="0">
          <a:gsLst>
            <a:gs pos="43000">
              <a:schemeClr val="accent6"/>
            </a:gs>
            <a:gs pos="53000">
              <a:srgbClr val="00B0F0"/>
            </a:gs>
            <a:gs pos="55000">
              <a:srgbClr val="00B0F0"/>
            </a:gs>
            <a:gs pos="54000">
              <a:srgbClr val="00B0F0"/>
            </a:gs>
          </a:gsLst>
          <a:lin ang="2700000" scaled="1"/>
        </a:gra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858" numCol="1" spcCol="1270" anchor="ctr" anchorCtr="0">
          <a:noAutofit/>
        </a:bodyPr>
        <a:lstStyle/>
        <a:p>
          <a:pPr marL="0" lvl="0" indent="0" algn="ctr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600" kern="1200" dirty="0" err="1">
              <a:latin typeface="Aptos Display" panose="02110004020202020204"/>
            </a:rPr>
            <a:t>Conduct</a:t>
          </a:r>
          <a:r>
            <a:rPr lang="es-ES" sz="2600" kern="1200" dirty="0">
              <a:latin typeface="Aptos Display" panose="02110004020202020204"/>
            </a:rPr>
            <a:t> test and </a:t>
          </a:r>
          <a:r>
            <a:rPr lang="es-ES" sz="2600" kern="1200" dirty="0" err="1">
              <a:latin typeface="Aptos Display" panose="02110004020202020204"/>
            </a:rPr>
            <a:t>simulations</a:t>
          </a:r>
          <a:endParaRPr lang="es-ES" sz="2600" kern="1200" dirty="0"/>
        </a:p>
      </dsp:txBody>
      <dsp:txXfrm>
        <a:off x="3163861" y="3703253"/>
        <a:ext cx="2270125" cy="1175370"/>
      </dsp:txXfrm>
    </dsp:sp>
    <dsp:sp modelId="{981F0A2D-E403-4294-A77F-CFE73231A9F3}">
      <dsp:nvSpPr>
        <dsp:cNvPr id="0" name=""/>
        <dsp:cNvSpPr/>
      </dsp:nvSpPr>
      <dsp:spPr>
        <a:xfrm>
          <a:off x="3617886" y="4617429"/>
          <a:ext cx="2043112" cy="39179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500" tIns="15875" rIns="63500" bIns="15875" numCol="1" spcCol="1270" anchor="ctr" anchorCtr="0">
          <a:noAutofit/>
        </a:bodyPr>
        <a:lstStyle/>
        <a:p>
          <a:pPr marL="0" lvl="0" indent="0" algn="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500" kern="1200" dirty="0"/>
            <a:t>WP – 3.2</a:t>
          </a:r>
        </a:p>
      </dsp:txBody>
      <dsp:txXfrm>
        <a:off x="3617886" y="4617429"/>
        <a:ext cx="2043112" cy="391790"/>
      </dsp:txXfrm>
    </dsp:sp>
    <dsp:sp modelId="{1FA64D14-9D5F-4891-AFD0-32EB02A35C6E}">
      <dsp:nvSpPr>
        <dsp:cNvPr id="0" name=""/>
        <dsp:cNvSpPr/>
      </dsp:nvSpPr>
      <dsp:spPr>
        <a:xfrm>
          <a:off x="6209505" y="3703253"/>
          <a:ext cx="2818632" cy="1175370"/>
        </a:xfrm>
        <a:prstGeom prst="rect">
          <a:avLst/>
        </a:prstGeom>
        <a:gradFill rotWithShape="0">
          <a:gsLst>
            <a:gs pos="41000">
              <a:schemeClr val="accent6"/>
            </a:gs>
            <a:gs pos="57000">
              <a:srgbClr val="00B0F0"/>
            </a:gs>
            <a:gs pos="60000">
              <a:srgbClr val="00B0F0"/>
            </a:gs>
            <a:gs pos="60000">
              <a:srgbClr val="00B0F0"/>
            </a:gs>
          </a:gsLst>
          <a:lin ang="2700000" scaled="1"/>
        </a:gra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858" numCol="1" spcCol="1270" anchor="ctr" anchorCtr="0">
          <a:noAutofit/>
        </a:bodyPr>
        <a:lstStyle/>
        <a:p>
          <a:pPr marL="0" lvl="0" indent="0" algn="ctr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600" kern="1200" err="1">
              <a:latin typeface="Aptos Display" panose="02110004020202020204"/>
            </a:rPr>
            <a:t>Vehicle</a:t>
          </a:r>
          <a:r>
            <a:rPr lang="es-ES" sz="2600" kern="1200">
              <a:latin typeface="Aptos Display" panose="02110004020202020204"/>
            </a:rPr>
            <a:t> </a:t>
          </a:r>
          <a:r>
            <a:rPr lang="es-ES" sz="2600" kern="1200" err="1">
              <a:latin typeface="Aptos Display" panose="02110004020202020204"/>
            </a:rPr>
            <a:t>Electrical</a:t>
          </a:r>
          <a:r>
            <a:rPr lang="es-ES" sz="2600" kern="1200">
              <a:latin typeface="Aptos Display" panose="02110004020202020204"/>
            </a:rPr>
            <a:t> </a:t>
          </a:r>
          <a:r>
            <a:rPr lang="es-ES" sz="2600" kern="1200" err="1">
              <a:latin typeface="Aptos Display" panose="02110004020202020204"/>
            </a:rPr>
            <a:t>Sustem</a:t>
          </a:r>
          <a:r>
            <a:rPr lang="es-ES" sz="2600" kern="1200">
              <a:latin typeface="Aptos Display" panose="02110004020202020204"/>
            </a:rPr>
            <a:t> Test</a:t>
          </a:r>
          <a:endParaRPr lang="es-ES" sz="2600" kern="1200"/>
        </a:p>
      </dsp:txBody>
      <dsp:txXfrm>
        <a:off x="6209505" y="3703253"/>
        <a:ext cx="2818632" cy="1175370"/>
      </dsp:txXfrm>
    </dsp:sp>
    <dsp:sp modelId="{136817EC-725B-4975-A2AB-B356F3E2E651}">
      <dsp:nvSpPr>
        <dsp:cNvPr id="0" name=""/>
        <dsp:cNvSpPr/>
      </dsp:nvSpPr>
      <dsp:spPr>
        <a:xfrm>
          <a:off x="6937784" y="4617429"/>
          <a:ext cx="2043112" cy="39179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500" tIns="15875" rIns="63500" bIns="15875" numCol="1" spcCol="1270" anchor="ctr" anchorCtr="0">
          <a:noAutofit/>
        </a:bodyPr>
        <a:lstStyle/>
        <a:p>
          <a:pPr marL="0" lvl="0" indent="0" algn="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500" kern="1200" dirty="0"/>
            <a:t>WP – 3.3</a:t>
          </a:r>
        </a:p>
      </dsp:txBody>
      <dsp:txXfrm>
        <a:off x="6937784" y="4617429"/>
        <a:ext cx="2043112" cy="391790"/>
      </dsp:txXfrm>
    </dsp:sp>
    <dsp:sp modelId="{797DB997-A666-4286-921E-8162322BF733}">
      <dsp:nvSpPr>
        <dsp:cNvPr id="0" name=""/>
        <dsp:cNvSpPr/>
      </dsp:nvSpPr>
      <dsp:spPr>
        <a:xfrm>
          <a:off x="9576644" y="3703253"/>
          <a:ext cx="2270124" cy="1175370"/>
        </a:xfrm>
        <a:prstGeom prst="rect">
          <a:avLst/>
        </a:prstGeom>
        <a:gradFill rotWithShape="0">
          <a:gsLst>
            <a:gs pos="43000">
              <a:schemeClr val="accent2"/>
            </a:gs>
            <a:gs pos="53000">
              <a:srgbClr val="00B0F0"/>
            </a:gs>
            <a:gs pos="55000">
              <a:srgbClr val="00B0F0"/>
            </a:gs>
            <a:gs pos="54000">
              <a:srgbClr val="00B0F0"/>
            </a:gs>
          </a:gsLst>
          <a:lin ang="2700000" scaled="1"/>
        </a:gra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858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600" kern="1200" err="1"/>
            <a:t>Documentation</a:t>
          </a:r>
          <a:r>
            <a:rPr lang="es-ES" sz="2600" kern="1200"/>
            <a:t> and </a:t>
          </a:r>
          <a:r>
            <a:rPr lang="es-ES" sz="2600" kern="1200" err="1"/>
            <a:t>reviews</a:t>
          </a:r>
          <a:endParaRPr lang="es-ES" sz="2600" kern="1200"/>
        </a:p>
      </dsp:txBody>
      <dsp:txXfrm>
        <a:off x="9576644" y="3703253"/>
        <a:ext cx="2270124" cy="1175370"/>
      </dsp:txXfrm>
    </dsp:sp>
    <dsp:sp modelId="{F5194B50-637C-429D-8CDD-1E393F0C685F}">
      <dsp:nvSpPr>
        <dsp:cNvPr id="0" name=""/>
        <dsp:cNvSpPr/>
      </dsp:nvSpPr>
      <dsp:spPr>
        <a:xfrm>
          <a:off x="10030669" y="4617429"/>
          <a:ext cx="2043112" cy="39179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500" tIns="15875" rIns="63500" bIns="15875" numCol="1" spcCol="1270" anchor="ctr" anchorCtr="0">
          <a:noAutofit/>
        </a:bodyPr>
        <a:lstStyle/>
        <a:p>
          <a:pPr marL="0" lvl="0" indent="0" algn="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500" kern="1200" dirty="0"/>
            <a:t>WP – 3.4</a:t>
          </a:r>
        </a:p>
      </dsp:txBody>
      <dsp:txXfrm>
        <a:off x="10030669" y="4617429"/>
        <a:ext cx="2043112" cy="391790"/>
      </dsp:txXfrm>
    </dsp:sp>
  </dsp:spTree>
</dsp:drawing>
</file>

<file path=ppt/diagrams/drawing2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E615BD-8829-4902-9A92-BE3329AC5A67}">
      <dsp:nvSpPr>
        <dsp:cNvPr id="0" name=""/>
        <dsp:cNvSpPr/>
      </dsp:nvSpPr>
      <dsp:spPr>
        <a:xfrm>
          <a:off x="0" y="72895"/>
          <a:ext cx="2090056" cy="442260"/>
        </a:xfrm>
        <a:prstGeom prst="roundRect">
          <a:avLst/>
        </a:prstGeom>
        <a:solidFill>
          <a:schemeClr val="accent2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/>
            <a:t>Management</a:t>
          </a:r>
        </a:p>
      </dsp:txBody>
      <dsp:txXfrm>
        <a:off x="21589" y="94484"/>
        <a:ext cx="2046878" cy="399082"/>
      </dsp:txXfrm>
    </dsp:sp>
    <dsp:sp modelId="{96CC1112-58E7-48F0-B818-3895791D82FE}">
      <dsp:nvSpPr>
        <dsp:cNvPr id="0" name=""/>
        <dsp:cNvSpPr/>
      </dsp:nvSpPr>
      <dsp:spPr>
        <a:xfrm>
          <a:off x="0" y="566995"/>
          <a:ext cx="2090056" cy="442260"/>
        </a:xfrm>
        <a:prstGeom prst="roundRect">
          <a:avLst/>
        </a:prstGeom>
        <a:solidFill>
          <a:schemeClr val="accent1">
            <a:lumMod val="60000"/>
            <a:lumOff val="4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err="1"/>
            <a:t>Engineering</a:t>
          </a:r>
          <a:endParaRPr lang="es-ES" sz="1800" kern="1200"/>
        </a:p>
      </dsp:txBody>
      <dsp:txXfrm>
        <a:off x="21589" y="588584"/>
        <a:ext cx="2046878" cy="399082"/>
      </dsp:txXfrm>
    </dsp:sp>
    <dsp:sp modelId="{47637A46-B281-4C52-B2BF-8577BE916AD8}">
      <dsp:nvSpPr>
        <dsp:cNvPr id="0" name=""/>
        <dsp:cNvSpPr/>
      </dsp:nvSpPr>
      <dsp:spPr>
        <a:xfrm>
          <a:off x="0" y="1061095"/>
          <a:ext cx="2090056" cy="442260"/>
        </a:xfrm>
        <a:prstGeom prst="roundRect">
          <a:avLst/>
        </a:prstGeom>
        <a:solidFill>
          <a:schemeClr val="accent6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err="1"/>
            <a:t>Product</a:t>
          </a:r>
          <a:r>
            <a:rPr lang="es-ES" sz="1800" kern="1200"/>
            <a:t> </a:t>
          </a:r>
          <a:r>
            <a:rPr lang="es-ES" sz="1800" kern="1200" err="1"/>
            <a:t>assurance</a:t>
          </a:r>
          <a:endParaRPr lang="es-ES" sz="1800" kern="1200"/>
        </a:p>
      </dsp:txBody>
      <dsp:txXfrm>
        <a:off x="21589" y="1082684"/>
        <a:ext cx="2046878" cy="399082"/>
      </dsp:txXfrm>
    </dsp:sp>
  </dsp:spTree>
</dsp:drawing>
</file>

<file path=ppt/diagrams/drawing2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DBC754-878A-427F-B4FE-5EFE9981223C}">
      <dsp:nvSpPr>
        <dsp:cNvPr id="0" name=""/>
        <dsp:cNvSpPr/>
      </dsp:nvSpPr>
      <dsp:spPr>
        <a:xfrm>
          <a:off x="6031647" y="3199469"/>
          <a:ext cx="5271333" cy="38501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9530"/>
              </a:lnTo>
              <a:lnTo>
                <a:pt x="5271333" y="229530"/>
              </a:lnTo>
              <a:lnTo>
                <a:pt x="5271333" y="385018"/>
              </a:lnTo>
            </a:path>
          </a:pathLst>
        </a:custGeom>
        <a:noFill/>
        <a:ln w="1905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F81BCC5-F7BF-4CB2-BF7A-E9AF8CF96032}">
      <dsp:nvSpPr>
        <dsp:cNvPr id="0" name=""/>
        <dsp:cNvSpPr/>
      </dsp:nvSpPr>
      <dsp:spPr>
        <a:xfrm>
          <a:off x="6031647" y="3199469"/>
          <a:ext cx="3544600" cy="38501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9530"/>
              </a:lnTo>
              <a:lnTo>
                <a:pt x="3544600" y="229530"/>
              </a:lnTo>
              <a:lnTo>
                <a:pt x="3544600" y="385018"/>
              </a:lnTo>
            </a:path>
          </a:pathLst>
        </a:custGeom>
        <a:noFill/>
        <a:ln w="1905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67A4872-6819-445E-A073-3B4C78FA7C85}">
      <dsp:nvSpPr>
        <dsp:cNvPr id="0" name=""/>
        <dsp:cNvSpPr/>
      </dsp:nvSpPr>
      <dsp:spPr>
        <a:xfrm>
          <a:off x="6031647" y="3199469"/>
          <a:ext cx="1817868" cy="38501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9530"/>
              </a:lnTo>
              <a:lnTo>
                <a:pt x="1817868" y="229530"/>
              </a:lnTo>
              <a:lnTo>
                <a:pt x="1817868" y="385018"/>
              </a:lnTo>
            </a:path>
          </a:pathLst>
        </a:custGeom>
        <a:noFill/>
        <a:ln w="1905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0936AC5-A561-48BB-9A4B-82E240F8B45B}">
      <dsp:nvSpPr>
        <dsp:cNvPr id="0" name=""/>
        <dsp:cNvSpPr/>
      </dsp:nvSpPr>
      <dsp:spPr>
        <a:xfrm>
          <a:off x="5985927" y="3199469"/>
          <a:ext cx="91440" cy="38501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29530"/>
              </a:lnTo>
              <a:lnTo>
                <a:pt x="136856" y="229530"/>
              </a:lnTo>
              <a:lnTo>
                <a:pt x="136856" y="385018"/>
              </a:lnTo>
            </a:path>
          </a:pathLst>
        </a:custGeom>
        <a:noFill/>
        <a:ln w="1905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963298E-8D1E-4C66-A5E2-1EDD5C091341}">
      <dsp:nvSpPr>
        <dsp:cNvPr id="0" name=""/>
        <dsp:cNvSpPr/>
      </dsp:nvSpPr>
      <dsp:spPr>
        <a:xfrm>
          <a:off x="4369267" y="3199469"/>
          <a:ext cx="1662379" cy="385018"/>
        </a:xfrm>
        <a:custGeom>
          <a:avLst/>
          <a:gdLst/>
          <a:ahLst/>
          <a:cxnLst/>
          <a:rect l="0" t="0" r="0" b="0"/>
          <a:pathLst>
            <a:path>
              <a:moveTo>
                <a:pt x="1662379" y="0"/>
              </a:moveTo>
              <a:lnTo>
                <a:pt x="1662379" y="229530"/>
              </a:lnTo>
              <a:lnTo>
                <a:pt x="0" y="229530"/>
              </a:lnTo>
              <a:lnTo>
                <a:pt x="0" y="385018"/>
              </a:lnTo>
            </a:path>
          </a:pathLst>
        </a:custGeom>
        <a:noFill/>
        <a:ln w="1905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8C89775-27E9-4592-9ACD-37B4FD0B2F6E}">
      <dsp:nvSpPr>
        <dsp:cNvPr id="0" name=""/>
        <dsp:cNvSpPr/>
      </dsp:nvSpPr>
      <dsp:spPr>
        <a:xfrm>
          <a:off x="2487046" y="3199469"/>
          <a:ext cx="3544600" cy="385018"/>
        </a:xfrm>
        <a:custGeom>
          <a:avLst/>
          <a:gdLst/>
          <a:ahLst/>
          <a:cxnLst/>
          <a:rect l="0" t="0" r="0" b="0"/>
          <a:pathLst>
            <a:path>
              <a:moveTo>
                <a:pt x="3544600" y="0"/>
              </a:moveTo>
              <a:lnTo>
                <a:pt x="3544600" y="229530"/>
              </a:lnTo>
              <a:lnTo>
                <a:pt x="0" y="229530"/>
              </a:lnTo>
              <a:lnTo>
                <a:pt x="0" y="385018"/>
              </a:lnTo>
            </a:path>
          </a:pathLst>
        </a:custGeom>
        <a:noFill/>
        <a:ln w="1905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2393C2D-63DB-4B52-88B4-2498A9D3EB58}">
      <dsp:nvSpPr>
        <dsp:cNvPr id="0" name=""/>
        <dsp:cNvSpPr/>
      </dsp:nvSpPr>
      <dsp:spPr>
        <a:xfrm>
          <a:off x="760314" y="3199469"/>
          <a:ext cx="5271333" cy="385018"/>
        </a:xfrm>
        <a:custGeom>
          <a:avLst/>
          <a:gdLst/>
          <a:ahLst/>
          <a:cxnLst/>
          <a:rect l="0" t="0" r="0" b="0"/>
          <a:pathLst>
            <a:path>
              <a:moveTo>
                <a:pt x="5271333" y="0"/>
              </a:moveTo>
              <a:lnTo>
                <a:pt x="5271333" y="229530"/>
              </a:lnTo>
              <a:lnTo>
                <a:pt x="0" y="229530"/>
              </a:lnTo>
              <a:lnTo>
                <a:pt x="0" y="385018"/>
              </a:lnTo>
            </a:path>
          </a:pathLst>
        </a:custGeom>
        <a:noFill/>
        <a:ln w="1905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C1858E5-8A38-4AE5-8CE8-3C380762CD02}">
      <dsp:nvSpPr>
        <dsp:cNvPr id="0" name=""/>
        <dsp:cNvSpPr/>
      </dsp:nvSpPr>
      <dsp:spPr>
        <a:xfrm>
          <a:off x="5388121" y="2533091"/>
          <a:ext cx="1287050" cy="666377"/>
        </a:xfrm>
        <a:prstGeom prst="rect">
          <a:avLst/>
        </a:prstGeom>
        <a:solidFill>
          <a:schemeClr val="accent4">
            <a:lumMod val="5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4033" numCol="1" spcCol="127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500" kern="1200">
              <a:latin typeface="Aptos Display" panose="02110004020202020204"/>
            </a:rPr>
            <a:t>Launch</a:t>
          </a:r>
          <a:endParaRPr lang="es-ES" sz="1500" kern="1200"/>
        </a:p>
      </dsp:txBody>
      <dsp:txXfrm>
        <a:off x="5388121" y="2533091"/>
        <a:ext cx="1287050" cy="666377"/>
      </dsp:txXfrm>
    </dsp:sp>
    <dsp:sp modelId="{4B6FF963-F539-4656-9477-424A10AA8D93}">
      <dsp:nvSpPr>
        <dsp:cNvPr id="0" name=""/>
        <dsp:cNvSpPr/>
      </dsp:nvSpPr>
      <dsp:spPr>
        <a:xfrm>
          <a:off x="5645532" y="3051385"/>
          <a:ext cx="1158345" cy="2221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8890" rIns="35560" bIns="8890" numCol="1" spcCol="1270" anchor="ctr" anchorCtr="0">
          <a:noAutofit/>
        </a:bodyPr>
        <a:lstStyle/>
        <a:p>
          <a:pPr marL="0" lvl="0" indent="0" algn="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dirty="0"/>
            <a:t>WP - 4</a:t>
          </a:r>
        </a:p>
      </dsp:txBody>
      <dsp:txXfrm>
        <a:off x="5645532" y="3051385"/>
        <a:ext cx="1158345" cy="222125"/>
      </dsp:txXfrm>
    </dsp:sp>
    <dsp:sp modelId="{A46F122F-1F11-45C3-8F87-BA41B240FFED}">
      <dsp:nvSpPr>
        <dsp:cNvPr id="0" name=""/>
        <dsp:cNvSpPr/>
      </dsp:nvSpPr>
      <dsp:spPr>
        <a:xfrm>
          <a:off x="116788" y="3584487"/>
          <a:ext cx="1287050" cy="666377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4033" numCol="1" spcCol="127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500" kern="1200" dirty="0" err="1">
              <a:latin typeface="Aptos Display" panose="02110004020202020204"/>
            </a:rPr>
            <a:t>Launch</a:t>
          </a:r>
          <a:r>
            <a:rPr lang="es-ES" sz="1500" kern="1200" dirty="0">
              <a:latin typeface="Aptos Display" panose="02110004020202020204"/>
            </a:rPr>
            <a:t> date </a:t>
          </a:r>
          <a:r>
            <a:rPr lang="es-ES" sz="1500" kern="1200" dirty="0" err="1">
              <a:latin typeface="Aptos Display" panose="02110004020202020204"/>
            </a:rPr>
            <a:t>analysis</a:t>
          </a:r>
          <a:endParaRPr lang="es-ES" sz="1500" kern="1200" dirty="0"/>
        </a:p>
      </dsp:txBody>
      <dsp:txXfrm>
        <a:off x="116788" y="3584487"/>
        <a:ext cx="1287050" cy="666377"/>
      </dsp:txXfrm>
    </dsp:sp>
    <dsp:sp modelId="{729789DC-5D75-438E-98C1-3EDCB12DDCE3}">
      <dsp:nvSpPr>
        <dsp:cNvPr id="0" name=""/>
        <dsp:cNvSpPr/>
      </dsp:nvSpPr>
      <dsp:spPr>
        <a:xfrm>
          <a:off x="374198" y="4102781"/>
          <a:ext cx="1158345" cy="2221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8890" rIns="35560" bIns="8890" numCol="1" spcCol="1270" anchor="ctr" anchorCtr="0">
          <a:noAutofit/>
        </a:bodyPr>
        <a:lstStyle/>
        <a:p>
          <a:pPr marL="0" lvl="0" indent="0" algn="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dirty="0"/>
            <a:t>WP – 4.1</a:t>
          </a:r>
        </a:p>
      </dsp:txBody>
      <dsp:txXfrm>
        <a:off x="374198" y="4102781"/>
        <a:ext cx="1158345" cy="222125"/>
      </dsp:txXfrm>
    </dsp:sp>
    <dsp:sp modelId="{0494D55B-BBC7-4E98-9E14-42F3ACD29E79}">
      <dsp:nvSpPr>
        <dsp:cNvPr id="0" name=""/>
        <dsp:cNvSpPr/>
      </dsp:nvSpPr>
      <dsp:spPr>
        <a:xfrm>
          <a:off x="1843521" y="3584487"/>
          <a:ext cx="1287050" cy="666377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4033" numCol="1" spcCol="127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500" kern="1200" dirty="0" err="1">
              <a:latin typeface="Aptos Display" panose="02110004020202020204"/>
            </a:rPr>
            <a:t>Launch</a:t>
          </a:r>
          <a:r>
            <a:rPr lang="es-ES" sz="1500" kern="1200" dirty="0">
              <a:latin typeface="Aptos Display" panose="02110004020202020204"/>
            </a:rPr>
            <a:t> </a:t>
          </a:r>
          <a:r>
            <a:rPr lang="es-ES" sz="1500" kern="1200" dirty="0" err="1">
              <a:latin typeface="Aptos Display" panose="02110004020202020204"/>
            </a:rPr>
            <a:t>cost</a:t>
          </a:r>
          <a:r>
            <a:rPr lang="es-ES" sz="1500" kern="1200" dirty="0">
              <a:latin typeface="Aptos Display" panose="02110004020202020204"/>
            </a:rPr>
            <a:t> </a:t>
          </a:r>
          <a:r>
            <a:rPr lang="es-ES" sz="1500" kern="1200" dirty="0" err="1">
              <a:latin typeface="Aptos Display" panose="02110004020202020204"/>
            </a:rPr>
            <a:t>analysis</a:t>
          </a:r>
          <a:endParaRPr lang="es-ES" sz="1500" kern="1200" dirty="0"/>
        </a:p>
      </dsp:txBody>
      <dsp:txXfrm>
        <a:off x="1843521" y="3584487"/>
        <a:ext cx="1287050" cy="666377"/>
      </dsp:txXfrm>
    </dsp:sp>
    <dsp:sp modelId="{981F0A2D-E403-4294-A77F-CFE73231A9F3}">
      <dsp:nvSpPr>
        <dsp:cNvPr id="0" name=""/>
        <dsp:cNvSpPr/>
      </dsp:nvSpPr>
      <dsp:spPr>
        <a:xfrm>
          <a:off x="2100931" y="4102781"/>
          <a:ext cx="1158345" cy="2221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8890" rIns="35560" bIns="8890" numCol="1" spcCol="1270" anchor="ctr" anchorCtr="0">
          <a:noAutofit/>
        </a:bodyPr>
        <a:lstStyle/>
        <a:p>
          <a:pPr marL="0" lvl="0" indent="0" algn="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dirty="0"/>
            <a:t>WP – 4.2</a:t>
          </a:r>
        </a:p>
      </dsp:txBody>
      <dsp:txXfrm>
        <a:off x="2100931" y="4102781"/>
        <a:ext cx="1158345" cy="222125"/>
      </dsp:txXfrm>
    </dsp:sp>
    <dsp:sp modelId="{1FA64D14-9D5F-4891-AFD0-32EB02A35C6E}">
      <dsp:nvSpPr>
        <dsp:cNvPr id="0" name=""/>
        <dsp:cNvSpPr/>
      </dsp:nvSpPr>
      <dsp:spPr>
        <a:xfrm>
          <a:off x="3570253" y="3584487"/>
          <a:ext cx="1598028" cy="666377"/>
        </a:xfrm>
        <a:prstGeom prst="rect">
          <a:avLst/>
        </a:prstGeom>
        <a:gradFill rotWithShape="0">
          <a:gsLst>
            <a:gs pos="41000">
              <a:schemeClr val="accent6"/>
            </a:gs>
            <a:gs pos="57000">
              <a:srgbClr val="00B0F0"/>
            </a:gs>
            <a:gs pos="60000">
              <a:srgbClr val="00B0F0"/>
            </a:gs>
            <a:gs pos="60000">
              <a:srgbClr val="00B0F0"/>
            </a:gs>
          </a:gsLst>
          <a:lin ang="2700000" scaled="1"/>
        </a:gra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4033" numCol="1" spcCol="127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500" kern="1200" dirty="0" err="1">
              <a:latin typeface="Aptos Display" panose="02110004020202020204"/>
            </a:rPr>
            <a:t>Launch</a:t>
          </a:r>
          <a:r>
            <a:rPr lang="es-ES" sz="1500" kern="1200" dirty="0">
              <a:latin typeface="Aptos Display" panose="02110004020202020204"/>
            </a:rPr>
            <a:t> </a:t>
          </a:r>
          <a:r>
            <a:rPr lang="es-ES" sz="1500" kern="1200" dirty="0" err="1">
              <a:latin typeface="Aptos Display" panose="02110004020202020204"/>
            </a:rPr>
            <a:t>campaing</a:t>
          </a:r>
          <a:r>
            <a:rPr lang="es-ES" sz="1500" kern="1200" dirty="0">
              <a:latin typeface="Aptos Display" panose="02110004020202020204"/>
            </a:rPr>
            <a:t> </a:t>
          </a:r>
          <a:r>
            <a:rPr lang="es-ES" sz="1500" kern="1200" dirty="0" err="1">
              <a:latin typeface="Aptos Display" panose="02110004020202020204"/>
            </a:rPr>
            <a:t>preparation</a:t>
          </a:r>
          <a:endParaRPr lang="es-ES" sz="1500" kern="1200" dirty="0"/>
        </a:p>
      </dsp:txBody>
      <dsp:txXfrm>
        <a:off x="3570253" y="3584487"/>
        <a:ext cx="1598028" cy="666377"/>
      </dsp:txXfrm>
    </dsp:sp>
    <dsp:sp modelId="{136817EC-725B-4975-A2AB-B356F3E2E651}">
      <dsp:nvSpPr>
        <dsp:cNvPr id="0" name=""/>
        <dsp:cNvSpPr/>
      </dsp:nvSpPr>
      <dsp:spPr>
        <a:xfrm>
          <a:off x="3983152" y="4102781"/>
          <a:ext cx="1158345" cy="2221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8890" rIns="35560" bIns="8890" numCol="1" spcCol="1270" anchor="ctr" anchorCtr="0">
          <a:noAutofit/>
        </a:bodyPr>
        <a:lstStyle/>
        <a:p>
          <a:pPr marL="0" lvl="0" indent="0" algn="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dirty="0"/>
            <a:t>WP – 4.3</a:t>
          </a:r>
        </a:p>
      </dsp:txBody>
      <dsp:txXfrm>
        <a:off x="3983152" y="4102781"/>
        <a:ext cx="1158345" cy="222125"/>
      </dsp:txXfrm>
    </dsp:sp>
    <dsp:sp modelId="{797DB997-A666-4286-921E-8162322BF733}">
      <dsp:nvSpPr>
        <dsp:cNvPr id="0" name=""/>
        <dsp:cNvSpPr/>
      </dsp:nvSpPr>
      <dsp:spPr>
        <a:xfrm>
          <a:off x="5479258" y="3584487"/>
          <a:ext cx="1287050" cy="666377"/>
        </a:xfrm>
        <a:prstGeom prst="rect">
          <a:avLst/>
        </a:prstGeom>
        <a:gradFill rotWithShape="0">
          <a:gsLst>
            <a:gs pos="43000">
              <a:schemeClr val="accent6"/>
            </a:gs>
            <a:gs pos="53000">
              <a:srgbClr val="00B0F0"/>
            </a:gs>
            <a:gs pos="55000">
              <a:srgbClr val="00B0F0"/>
            </a:gs>
            <a:gs pos="54000">
              <a:srgbClr val="00B0F0"/>
            </a:gs>
          </a:gsLst>
          <a:lin ang="2700000" scaled="1"/>
        </a:gra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4033" numCol="1" spcCol="127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500" kern="1200" dirty="0" err="1">
              <a:latin typeface="Aptos Display" panose="02110004020202020204"/>
            </a:rPr>
            <a:t>Transportations</a:t>
          </a:r>
          <a:r>
            <a:rPr lang="es-ES" sz="1500" kern="1200" dirty="0">
              <a:latin typeface="Aptos Display" panose="02110004020202020204"/>
            </a:rPr>
            <a:t> </a:t>
          </a:r>
          <a:r>
            <a:rPr lang="es-ES" sz="1500" kern="1200" dirty="0" err="1">
              <a:latin typeface="Aptos Display" panose="02110004020202020204"/>
            </a:rPr>
            <a:t>arrangement</a:t>
          </a:r>
          <a:endParaRPr lang="es-ES" sz="1500" kern="1200" dirty="0"/>
        </a:p>
      </dsp:txBody>
      <dsp:txXfrm>
        <a:off x="5479258" y="3584487"/>
        <a:ext cx="1287050" cy="666377"/>
      </dsp:txXfrm>
    </dsp:sp>
    <dsp:sp modelId="{F5194B50-637C-429D-8CDD-1E393F0C685F}">
      <dsp:nvSpPr>
        <dsp:cNvPr id="0" name=""/>
        <dsp:cNvSpPr/>
      </dsp:nvSpPr>
      <dsp:spPr>
        <a:xfrm>
          <a:off x="5736668" y="4102781"/>
          <a:ext cx="1158345" cy="2221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8890" rIns="35560" bIns="8890" numCol="1" spcCol="1270" anchor="ctr" anchorCtr="0">
          <a:noAutofit/>
        </a:bodyPr>
        <a:lstStyle/>
        <a:p>
          <a:pPr marL="0" lvl="0" indent="0" algn="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dirty="0"/>
            <a:t>WP – 4.4</a:t>
          </a:r>
        </a:p>
      </dsp:txBody>
      <dsp:txXfrm>
        <a:off x="5736668" y="4102781"/>
        <a:ext cx="1158345" cy="222125"/>
      </dsp:txXfrm>
    </dsp:sp>
    <dsp:sp modelId="{45041BAD-E1AD-43AF-AA1B-630EFC9ECDE4}">
      <dsp:nvSpPr>
        <dsp:cNvPr id="0" name=""/>
        <dsp:cNvSpPr/>
      </dsp:nvSpPr>
      <dsp:spPr>
        <a:xfrm>
          <a:off x="7205990" y="3584487"/>
          <a:ext cx="1287050" cy="666377"/>
        </a:xfrm>
        <a:prstGeom prst="rect">
          <a:avLst/>
        </a:prstGeom>
        <a:gradFill rotWithShape="0">
          <a:gsLst>
            <a:gs pos="43000">
              <a:schemeClr val="accent6"/>
            </a:gs>
            <a:gs pos="53000">
              <a:srgbClr val="00B0F0"/>
            </a:gs>
            <a:gs pos="55000">
              <a:srgbClr val="00B0F0"/>
            </a:gs>
            <a:gs pos="54000">
              <a:srgbClr val="00B0F0"/>
            </a:gs>
          </a:gsLst>
          <a:lin ang="2700000" scaled="1"/>
        </a:gra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4033" numCol="1" spcCol="127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500" kern="1200" dirty="0" err="1">
              <a:latin typeface="Aptos Display" panose="02110004020202020204"/>
            </a:rPr>
            <a:t>Satellite</a:t>
          </a:r>
          <a:r>
            <a:rPr lang="es-ES" sz="1500" kern="1200" dirty="0">
              <a:latin typeface="Aptos Display" panose="02110004020202020204"/>
            </a:rPr>
            <a:t> </a:t>
          </a:r>
          <a:r>
            <a:rPr lang="es-ES" sz="1500" kern="1200" dirty="0" err="1">
              <a:latin typeface="Aptos Display" panose="02110004020202020204"/>
            </a:rPr>
            <a:t>integration</a:t>
          </a:r>
          <a:endParaRPr lang="es-ES" sz="1500" kern="1200" dirty="0">
            <a:latin typeface="Aptos Display" panose="02110004020202020204"/>
          </a:endParaRPr>
        </a:p>
      </dsp:txBody>
      <dsp:txXfrm>
        <a:off x="7205990" y="3584487"/>
        <a:ext cx="1287050" cy="666377"/>
      </dsp:txXfrm>
    </dsp:sp>
    <dsp:sp modelId="{8F8DFAC0-EBCE-4EF7-8FB2-BFAF014A3969}">
      <dsp:nvSpPr>
        <dsp:cNvPr id="0" name=""/>
        <dsp:cNvSpPr/>
      </dsp:nvSpPr>
      <dsp:spPr>
        <a:xfrm>
          <a:off x="7463400" y="4102781"/>
          <a:ext cx="1158345" cy="2221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8890" rIns="35560" bIns="8890" numCol="1" spcCol="1270" anchor="ctr" anchorCtr="0">
          <a:noAutofit/>
        </a:bodyPr>
        <a:lstStyle/>
        <a:p>
          <a:pPr marL="0" lvl="0" indent="0" algn="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dirty="0"/>
            <a:t>WP – 4.5</a:t>
          </a:r>
        </a:p>
      </dsp:txBody>
      <dsp:txXfrm>
        <a:off x="7463400" y="4102781"/>
        <a:ext cx="1158345" cy="222125"/>
      </dsp:txXfrm>
    </dsp:sp>
    <dsp:sp modelId="{1521475A-994B-455B-A04C-C4573B5F3E2C}">
      <dsp:nvSpPr>
        <dsp:cNvPr id="0" name=""/>
        <dsp:cNvSpPr/>
      </dsp:nvSpPr>
      <dsp:spPr>
        <a:xfrm>
          <a:off x="8932722" y="3584487"/>
          <a:ext cx="1287050" cy="666377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4033" numCol="1" spcCol="127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500" kern="1200" dirty="0">
              <a:latin typeface="Aptos Display" panose="02110004020202020204"/>
            </a:rPr>
            <a:t>Run </a:t>
          </a:r>
          <a:r>
            <a:rPr lang="es-ES" sz="1500" kern="1200" dirty="0" err="1">
              <a:latin typeface="Aptos Display" panose="02110004020202020204"/>
            </a:rPr>
            <a:t>Launch</a:t>
          </a:r>
          <a:endParaRPr lang="es-ES" sz="1500" kern="1200" dirty="0">
            <a:latin typeface="Aptos Display" panose="02110004020202020204"/>
          </a:endParaRPr>
        </a:p>
      </dsp:txBody>
      <dsp:txXfrm>
        <a:off x="8932722" y="3584487"/>
        <a:ext cx="1287050" cy="666377"/>
      </dsp:txXfrm>
    </dsp:sp>
    <dsp:sp modelId="{73582F6B-853B-47D9-98E6-2583D7CC5B8B}">
      <dsp:nvSpPr>
        <dsp:cNvPr id="0" name=""/>
        <dsp:cNvSpPr/>
      </dsp:nvSpPr>
      <dsp:spPr>
        <a:xfrm>
          <a:off x="9190133" y="4102781"/>
          <a:ext cx="1158345" cy="2221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8890" rIns="35560" bIns="8890" numCol="1" spcCol="1270" anchor="ctr" anchorCtr="0">
          <a:noAutofit/>
        </a:bodyPr>
        <a:lstStyle/>
        <a:p>
          <a:pPr marL="0" lvl="0" indent="0" algn="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dirty="0"/>
            <a:t>WP – 4.6</a:t>
          </a:r>
        </a:p>
      </dsp:txBody>
      <dsp:txXfrm>
        <a:off x="9190133" y="4102781"/>
        <a:ext cx="1158345" cy="222125"/>
      </dsp:txXfrm>
    </dsp:sp>
    <dsp:sp modelId="{D86EDFEC-1564-4105-921C-33C2B97EAC20}">
      <dsp:nvSpPr>
        <dsp:cNvPr id="0" name=""/>
        <dsp:cNvSpPr/>
      </dsp:nvSpPr>
      <dsp:spPr>
        <a:xfrm>
          <a:off x="10659455" y="3584487"/>
          <a:ext cx="1287050" cy="666377"/>
        </a:xfrm>
        <a:prstGeom prst="rect">
          <a:avLst/>
        </a:prstGeom>
        <a:gradFill rotWithShape="0">
          <a:gsLst>
            <a:gs pos="48000">
              <a:schemeClr val="accent2"/>
            </a:gs>
            <a:gs pos="57000">
              <a:srgbClr val="00B0F0"/>
            </a:gs>
            <a:gs pos="60000">
              <a:srgbClr val="00B0F0"/>
            </a:gs>
            <a:gs pos="60000">
              <a:srgbClr val="00B0F0"/>
            </a:gs>
          </a:gsLst>
          <a:lin ang="2700000" scaled="1"/>
        </a:gra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4033" numCol="1" spcCol="127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500" kern="1200" dirty="0" err="1">
              <a:latin typeface="Aptos Display" panose="02110004020202020204"/>
            </a:rPr>
            <a:t>Documentation</a:t>
          </a:r>
          <a:r>
            <a:rPr lang="es-ES" sz="1500" kern="1200" dirty="0">
              <a:latin typeface="Aptos Display" panose="02110004020202020204"/>
            </a:rPr>
            <a:t> and </a:t>
          </a:r>
          <a:r>
            <a:rPr lang="es-ES" sz="1500" kern="1200" dirty="0" err="1">
              <a:latin typeface="Aptos Display" panose="02110004020202020204"/>
            </a:rPr>
            <a:t>reviews</a:t>
          </a:r>
          <a:endParaRPr lang="es-ES" sz="1500" kern="1200" dirty="0">
            <a:latin typeface="Aptos Display" panose="02110004020202020204"/>
          </a:endParaRPr>
        </a:p>
      </dsp:txBody>
      <dsp:txXfrm>
        <a:off x="10659455" y="3584487"/>
        <a:ext cx="1287050" cy="666377"/>
      </dsp:txXfrm>
    </dsp:sp>
    <dsp:sp modelId="{4AF102EF-7E40-47EB-9E46-07DC60B67712}">
      <dsp:nvSpPr>
        <dsp:cNvPr id="0" name=""/>
        <dsp:cNvSpPr/>
      </dsp:nvSpPr>
      <dsp:spPr>
        <a:xfrm>
          <a:off x="10916865" y="4102781"/>
          <a:ext cx="1158345" cy="2221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8890" rIns="35560" bIns="8890" numCol="1" spcCol="1270" anchor="ctr" anchorCtr="0">
          <a:noAutofit/>
        </a:bodyPr>
        <a:lstStyle/>
        <a:p>
          <a:pPr marL="0" lvl="0" indent="0" algn="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dirty="0"/>
            <a:t>WP – 4.7</a:t>
          </a:r>
        </a:p>
      </dsp:txBody>
      <dsp:txXfrm>
        <a:off x="10916865" y="4102781"/>
        <a:ext cx="1158345" cy="222125"/>
      </dsp:txXfrm>
    </dsp:sp>
  </dsp:spTree>
</dsp:drawing>
</file>

<file path=ppt/diagrams/drawing2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E615BD-8829-4902-9A92-BE3329AC5A67}">
      <dsp:nvSpPr>
        <dsp:cNvPr id="0" name=""/>
        <dsp:cNvSpPr/>
      </dsp:nvSpPr>
      <dsp:spPr>
        <a:xfrm>
          <a:off x="0" y="72895"/>
          <a:ext cx="2090056" cy="442260"/>
        </a:xfrm>
        <a:prstGeom prst="roundRect">
          <a:avLst/>
        </a:prstGeom>
        <a:solidFill>
          <a:schemeClr val="accent2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/>
            <a:t>Management</a:t>
          </a:r>
        </a:p>
      </dsp:txBody>
      <dsp:txXfrm>
        <a:off x="21589" y="94484"/>
        <a:ext cx="2046878" cy="399082"/>
      </dsp:txXfrm>
    </dsp:sp>
    <dsp:sp modelId="{96CC1112-58E7-48F0-B818-3895791D82FE}">
      <dsp:nvSpPr>
        <dsp:cNvPr id="0" name=""/>
        <dsp:cNvSpPr/>
      </dsp:nvSpPr>
      <dsp:spPr>
        <a:xfrm>
          <a:off x="0" y="566995"/>
          <a:ext cx="2090056" cy="442260"/>
        </a:xfrm>
        <a:prstGeom prst="roundRect">
          <a:avLst/>
        </a:prstGeom>
        <a:solidFill>
          <a:schemeClr val="accent1">
            <a:lumMod val="60000"/>
            <a:lumOff val="4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err="1"/>
            <a:t>Engineering</a:t>
          </a:r>
          <a:endParaRPr lang="es-ES" sz="1800" kern="1200"/>
        </a:p>
      </dsp:txBody>
      <dsp:txXfrm>
        <a:off x="21589" y="588584"/>
        <a:ext cx="2046878" cy="399082"/>
      </dsp:txXfrm>
    </dsp:sp>
    <dsp:sp modelId="{47637A46-B281-4C52-B2BF-8577BE916AD8}">
      <dsp:nvSpPr>
        <dsp:cNvPr id="0" name=""/>
        <dsp:cNvSpPr/>
      </dsp:nvSpPr>
      <dsp:spPr>
        <a:xfrm>
          <a:off x="0" y="1061095"/>
          <a:ext cx="2090056" cy="442260"/>
        </a:xfrm>
        <a:prstGeom prst="roundRect">
          <a:avLst/>
        </a:prstGeom>
        <a:solidFill>
          <a:schemeClr val="accent6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err="1"/>
            <a:t>Product</a:t>
          </a:r>
          <a:r>
            <a:rPr lang="es-ES" sz="1800" kern="1200"/>
            <a:t> </a:t>
          </a:r>
          <a:r>
            <a:rPr lang="es-ES" sz="1800" kern="1200" err="1"/>
            <a:t>assurance</a:t>
          </a:r>
          <a:endParaRPr lang="es-ES" sz="1800" kern="1200"/>
        </a:p>
      </dsp:txBody>
      <dsp:txXfrm>
        <a:off x="21589" y="1082684"/>
        <a:ext cx="2046878" cy="39908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10C7EF-B69A-488C-906B-BE8916EBF138}">
      <dsp:nvSpPr>
        <dsp:cNvPr id="0" name=""/>
        <dsp:cNvSpPr/>
      </dsp:nvSpPr>
      <dsp:spPr>
        <a:xfrm>
          <a:off x="6020895" y="3166839"/>
          <a:ext cx="5148694" cy="44934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7881"/>
              </a:lnTo>
              <a:lnTo>
                <a:pt x="5148694" y="267881"/>
              </a:lnTo>
              <a:lnTo>
                <a:pt x="5148694" y="449349"/>
              </a:lnTo>
            </a:path>
          </a:pathLst>
        </a:custGeom>
        <a:noFill/>
        <a:ln w="1905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0B6432D-108C-4B19-B0F1-0C06A7BD528C}">
      <dsp:nvSpPr>
        <dsp:cNvPr id="0" name=""/>
        <dsp:cNvSpPr/>
      </dsp:nvSpPr>
      <dsp:spPr>
        <a:xfrm>
          <a:off x="6020895" y="3166839"/>
          <a:ext cx="3133450" cy="44934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7881"/>
              </a:lnTo>
              <a:lnTo>
                <a:pt x="3133450" y="267881"/>
              </a:lnTo>
              <a:lnTo>
                <a:pt x="3133450" y="449349"/>
              </a:lnTo>
            </a:path>
          </a:pathLst>
        </a:custGeom>
        <a:noFill/>
        <a:ln w="1905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B62DF49-62B0-4D7C-9413-4E3A93CF0BCB}">
      <dsp:nvSpPr>
        <dsp:cNvPr id="0" name=""/>
        <dsp:cNvSpPr/>
      </dsp:nvSpPr>
      <dsp:spPr>
        <a:xfrm>
          <a:off x="6020895" y="3166839"/>
          <a:ext cx="1082727" cy="44934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7881"/>
              </a:lnTo>
              <a:lnTo>
                <a:pt x="1082727" y="267881"/>
              </a:lnTo>
              <a:lnTo>
                <a:pt x="1082727" y="449349"/>
              </a:lnTo>
            </a:path>
          </a:pathLst>
        </a:custGeom>
        <a:noFill/>
        <a:ln w="1905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84DB1C1-90A4-4330-A5F4-21D9FF5475C3}">
      <dsp:nvSpPr>
        <dsp:cNvPr id="0" name=""/>
        <dsp:cNvSpPr/>
      </dsp:nvSpPr>
      <dsp:spPr>
        <a:xfrm>
          <a:off x="4902688" y="3166839"/>
          <a:ext cx="1118206" cy="449349"/>
        </a:xfrm>
        <a:custGeom>
          <a:avLst/>
          <a:gdLst/>
          <a:ahLst/>
          <a:cxnLst/>
          <a:rect l="0" t="0" r="0" b="0"/>
          <a:pathLst>
            <a:path>
              <a:moveTo>
                <a:pt x="1118206" y="0"/>
              </a:moveTo>
              <a:lnTo>
                <a:pt x="1118206" y="267881"/>
              </a:lnTo>
              <a:lnTo>
                <a:pt x="0" y="267881"/>
              </a:lnTo>
              <a:lnTo>
                <a:pt x="0" y="449349"/>
              </a:lnTo>
            </a:path>
          </a:pathLst>
        </a:custGeom>
        <a:noFill/>
        <a:ln w="1905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8EF482C-8BB2-4AEE-8CA4-35AE175E8EDA}">
      <dsp:nvSpPr>
        <dsp:cNvPr id="0" name=""/>
        <dsp:cNvSpPr/>
      </dsp:nvSpPr>
      <dsp:spPr>
        <a:xfrm>
          <a:off x="2887444" y="3166839"/>
          <a:ext cx="3133450" cy="449349"/>
        </a:xfrm>
        <a:custGeom>
          <a:avLst/>
          <a:gdLst/>
          <a:ahLst/>
          <a:cxnLst/>
          <a:rect l="0" t="0" r="0" b="0"/>
          <a:pathLst>
            <a:path>
              <a:moveTo>
                <a:pt x="3133450" y="0"/>
              </a:moveTo>
              <a:lnTo>
                <a:pt x="3133450" y="267881"/>
              </a:lnTo>
              <a:lnTo>
                <a:pt x="0" y="267881"/>
              </a:lnTo>
              <a:lnTo>
                <a:pt x="0" y="449349"/>
              </a:lnTo>
            </a:path>
          </a:pathLst>
        </a:custGeom>
        <a:noFill/>
        <a:ln w="1905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E9E6E93-2C68-456D-B672-E23C4812EBE0}">
      <dsp:nvSpPr>
        <dsp:cNvPr id="0" name=""/>
        <dsp:cNvSpPr/>
      </dsp:nvSpPr>
      <dsp:spPr>
        <a:xfrm>
          <a:off x="872200" y="3166839"/>
          <a:ext cx="5148694" cy="449349"/>
        </a:xfrm>
        <a:custGeom>
          <a:avLst/>
          <a:gdLst/>
          <a:ahLst/>
          <a:cxnLst/>
          <a:rect l="0" t="0" r="0" b="0"/>
          <a:pathLst>
            <a:path>
              <a:moveTo>
                <a:pt x="5148694" y="0"/>
              </a:moveTo>
              <a:lnTo>
                <a:pt x="5148694" y="267881"/>
              </a:lnTo>
              <a:lnTo>
                <a:pt x="0" y="267881"/>
              </a:lnTo>
              <a:lnTo>
                <a:pt x="0" y="449349"/>
              </a:lnTo>
            </a:path>
          </a:pathLst>
        </a:custGeom>
        <a:noFill/>
        <a:ln w="1905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0C03687-F033-4C39-8336-C101962B0EFB}">
      <dsp:nvSpPr>
        <dsp:cNvPr id="0" name=""/>
        <dsp:cNvSpPr/>
      </dsp:nvSpPr>
      <dsp:spPr>
        <a:xfrm>
          <a:off x="5269845" y="2389119"/>
          <a:ext cx="1502098" cy="777719"/>
        </a:xfrm>
        <a:prstGeom prst="rect">
          <a:avLst/>
        </a:prstGeom>
        <a:solidFill>
          <a:schemeClr val="tx1">
            <a:lumMod val="75000"/>
            <a:lumOff val="2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09745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dirty="0">
              <a:latin typeface="Aptos Display" panose="02110004020202020204"/>
            </a:rPr>
            <a:t>Management</a:t>
          </a:r>
          <a:endParaRPr lang="es-ES" sz="1800" kern="1200" dirty="0"/>
        </a:p>
      </dsp:txBody>
      <dsp:txXfrm>
        <a:off x="5269845" y="2389119"/>
        <a:ext cx="1502098" cy="777719"/>
      </dsp:txXfrm>
    </dsp:sp>
    <dsp:sp modelId="{9A61EE82-0D94-4DE9-B5D3-36FB0CC12BFA}">
      <dsp:nvSpPr>
        <dsp:cNvPr id="0" name=""/>
        <dsp:cNvSpPr/>
      </dsp:nvSpPr>
      <dsp:spPr>
        <a:xfrm>
          <a:off x="5570265" y="2994012"/>
          <a:ext cx="1351888" cy="25923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tx1">
              <a:lumMod val="75000"/>
              <a:lumOff val="2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10160" rIns="40640" bIns="10160" numCol="1" spcCol="1270" anchor="ctr" anchorCtr="0">
          <a:noAutofit/>
        </a:bodyPr>
        <a:lstStyle/>
        <a:p>
          <a:pPr marL="0" lvl="0" indent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 dirty="0"/>
            <a:t>WP – 0</a:t>
          </a:r>
        </a:p>
      </dsp:txBody>
      <dsp:txXfrm>
        <a:off x="5570265" y="2994012"/>
        <a:ext cx="1351888" cy="259239"/>
      </dsp:txXfrm>
    </dsp:sp>
    <dsp:sp modelId="{2DBAB4B1-96D8-4CD8-844A-E4B543BDD00A}">
      <dsp:nvSpPr>
        <dsp:cNvPr id="0" name=""/>
        <dsp:cNvSpPr/>
      </dsp:nvSpPr>
      <dsp:spPr>
        <a:xfrm>
          <a:off x="121150" y="3616188"/>
          <a:ext cx="1502098" cy="77771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09745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>
              <a:latin typeface="Aptos Display" panose="02110004020202020204"/>
            </a:rPr>
            <a:t>Planning</a:t>
          </a:r>
        </a:p>
      </dsp:txBody>
      <dsp:txXfrm>
        <a:off x="121150" y="3616188"/>
        <a:ext cx="1502098" cy="777719"/>
      </dsp:txXfrm>
    </dsp:sp>
    <dsp:sp modelId="{E11B6C81-7CE4-44CC-97D2-035018E09D27}">
      <dsp:nvSpPr>
        <dsp:cNvPr id="0" name=""/>
        <dsp:cNvSpPr/>
      </dsp:nvSpPr>
      <dsp:spPr>
        <a:xfrm>
          <a:off x="421570" y="4221081"/>
          <a:ext cx="1351888" cy="25923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10160" rIns="40640" bIns="10160" numCol="1" spcCol="1270" anchor="ctr" anchorCtr="0">
          <a:noAutofit/>
        </a:bodyPr>
        <a:lstStyle/>
        <a:p>
          <a:pPr marL="0" lvl="0" indent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 dirty="0"/>
            <a:t>WP – 0.1</a:t>
          </a:r>
        </a:p>
      </dsp:txBody>
      <dsp:txXfrm>
        <a:off x="421570" y="4221081"/>
        <a:ext cx="1351888" cy="259239"/>
      </dsp:txXfrm>
    </dsp:sp>
    <dsp:sp modelId="{7D5B338F-FA60-4B87-BDF2-C5ACDAE81F48}">
      <dsp:nvSpPr>
        <dsp:cNvPr id="0" name=""/>
        <dsp:cNvSpPr/>
      </dsp:nvSpPr>
      <dsp:spPr>
        <a:xfrm>
          <a:off x="2136395" y="3616188"/>
          <a:ext cx="1502098" cy="77771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09745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>
              <a:latin typeface="Aptos Display" panose="02110004020202020204"/>
            </a:rPr>
            <a:t>Risk analysis</a:t>
          </a:r>
        </a:p>
      </dsp:txBody>
      <dsp:txXfrm>
        <a:off x="2136395" y="3616188"/>
        <a:ext cx="1502098" cy="777719"/>
      </dsp:txXfrm>
    </dsp:sp>
    <dsp:sp modelId="{88FFDC44-1B45-49F4-B023-DE3D108E60D0}">
      <dsp:nvSpPr>
        <dsp:cNvPr id="0" name=""/>
        <dsp:cNvSpPr/>
      </dsp:nvSpPr>
      <dsp:spPr>
        <a:xfrm>
          <a:off x="2436814" y="4221081"/>
          <a:ext cx="1351888" cy="25923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10160" rIns="40640" bIns="10160" numCol="1" spcCol="1270" anchor="ctr" anchorCtr="0">
          <a:noAutofit/>
        </a:bodyPr>
        <a:lstStyle/>
        <a:p>
          <a:pPr marL="0" lvl="0" indent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 dirty="0"/>
            <a:t>WP- 0.2</a:t>
          </a:r>
        </a:p>
      </dsp:txBody>
      <dsp:txXfrm>
        <a:off x="2436814" y="4221081"/>
        <a:ext cx="1351888" cy="259239"/>
      </dsp:txXfrm>
    </dsp:sp>
    <dsp:sp modelId="{3E72DDA4-40AB-4A10-A7EF-ECFBD5F93EC0}">
      <dsp:nvSpPr>
        <dsp:cNvPr id="0" name=""/>
        <dsp:cNvSpPr/>
      </dsp:nvSpPr>
      <dsp:spPr>
        <a:xfrm>
          <a:off x="4151639" y="3616188"/>
          <a:ext cx="1502098" cy="77771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09745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>
              <a:latin typeface="Aptos Display" panose="02110004020202020204"/>
            </a:rPr>
            <a:t>Cost analysis</a:t>
          </a:r>
        </a:p>
      </dsp:txBody>
      <dsp:txXfrm>
        <a:off x="4151639" y="3616188"/>
        <a:ext cx="1502098" cy="777719"/>
      </dsp:txXfrm>
    </dsp:sp>
    <dsp:sp modelId="{68EBD1EF-6FC6-4CA8-A2EA-57C38DA5B392}">
      <dsp:nvSpPr>
        <dsp:cNvPr id="0" name=""/>
        <dsp:cNvSpPr/>
      </dsp:nvSpPr>
      <dsp:spPr>
        <a:xfrm>
          <a:off x="4452058" y="4221081"/>
          <a:ext cx="1351888" cy="25923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10160" rIns="40640" bIns="10160" numCol="1" spcCol="1270" anchor="ctr" anchorCtr="0">
          <a:noAutofit/>
        </a:bodyPr>
        <a:lstStyle/>
        <a:p>
          <a:pPr marL="0" lvl="0" indent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 dirty="0"/>
            <a:t>WP-0.3</a:t>
          </a:r>
        </a:p>
      </dsp:txBody>
      <dsp:txXfrm>
        <a:off x="4452058" y="4221081"/>
        <a:ext cx="1351888" cy="259239"/>
      </dsp:txXfrm>
    </dsp:sp>
    <dsp:sp modelId="{8CD23225-4323-46EB-BDC7-32901512F1F2}">
      <dsp:nvSpPr>
        <dsp:cNvPr id="0" name=""/>
        <dsp:cNvSpPr/>
      </dsp:nvSpPr>
      <dsp:spPr>
        <a:xfrm>
          <a:off x="6166883" y="3616188"/>
          <a:ext cx="1873477" cy="77771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09745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dirty="0" err="1">
              <a:latin typeface="Aptos Display" panose="02110004020202020204"/>
            </a:rPr>
            <a:t>Negotiation</a:t>
          </a:r>
          <a:r>
            <a:rPr lang="es-ES" sz="1800" kern="1200" dirty="0">
              <a:latin typeface="Aptos Display" panose="02110004020202020204"/>
            </a:rPr>
            <a:t> and </a:t>
          </a:r>
          <a:r>
            <a:rPr lang="es-ES" sz="1800" kern="1200" dirty="0" err="1">
              <a:latin typeface="Aptos Display" panose="02110004020202020204"/>
            </a:rPr>
            <a:t>contract</a:t>
          </a:r>
          <a:r>
            <a:rPr lang="es-ES" sz="1800" kern="1200" dirty="0">
              <a:latin typeface="Aptos Display" panose="02110004020202020204"/>
            </a:rPr>
            <a:t> </a:t>
          </a:r>
          <a:r>
            <a:rPr lang="es-ES" sz="1800" kern="1200" dirty="0" err="1">
              <a:latin typeface="Aptos Display" panose="02110004020202020204"/>
            </a:rPr>
            <a:t>signing</a:t>
          </a:r>
          <a:endParaRPr lang="es-ES" sz="1800" kern="1200" dirty="0">
            <a:latin typeface="Aptos Display" panose="02110004020202020204"/>
          </a:endParaRPr>
        </a:p>
      </dsp:txBody>
      <dsp:txXfrm>
        <a:off x="6166883" y="3616188"/>
        <a:ext cx="1873477" cy="777719"/>
      </dsp:txXfrm>
    </dsp:sp>
    <dsp:sp modelId="{122C6D29-DF24-4D79-903B-B99BF3C2B0AE}">
      <dsp:nvSpPr>
        <dsp:cNvPr id="0" name=""/>
        <dsp:cNvSpPr/>
      </dsp:nvSpPr>
      <dsp:spPr>
        <a:xfrm>
          <a:off x="6652992" y="4221081"/>
          <a:ext cx="1351888" cy="25923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10160" rIns="40640" bIns="10160" numCol="1" spcCol="1270" anchor="ctr" anchorCtr="0">
          <a:noAutofit/>
        </a:bodyPr>
        <a:lstStyle/>
        <a:p>
          <a:pPr marL="0" lvl="0" indent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 dirty="0"/>
            <a:t>WP-0.4</a:t>
          </a:r>
        </a:p>
      </dsp:txBody>
      <dsp:txXfrm>
        <a:off x="6652992" y="4221081"/>
        <a:ext cx="1351888" cy="259239"/>
      </dsp:txXfrm>
    </dsp:sp>
    <dsp:sp modelId="{95B775D9-A13E-4A9A-8391-53D02287803B}">
      <dsp:nvSpPr>
        <dsp:cNvPr id="0" name=""/>
        <dsp:cNvSpPr/>
      </dsp:nvSpPr>
      <dsp:spPr>
        <a:xfrm>
          <a:off x="8403296" y="3616188"/>
          <a:ext cx="1502098" cy="77771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09745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>
              <a:latin typeface="Aptos Display" panose="02110004020202020204"/>
            </a:rPr>
            <a:t>Contractor supervisor</a:t>
          </a:r>
        </a:p>
      </dsp:txBody>
      <dsp:txXfrm>
        <a:off x="8403296" y="3616188"/>
        <a:ext cx="1502098" cy="777719"/>
      </dsp:txXfrm>
    </dsp:sp>
    <dsp:sp modelId="{4805E587-09C9-4077-AC33-5F4394E974F0}">
      <dsp:nvSpPr>
        <dsp:cNvPr id="0" name=""/>
        <dsp:cNvSpPr/>
      </dsp:nvSpPr>
      <dsp:spPr>
        <a:xfrm>
          <a:off x="8703716" y="4221081"/>
          <a:ext cx="1351888" cy="25923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10160" rIns="40640" bIns="10160" numCol="1" spcCol="1270" anchor="ctr" anchorCtr="0">
          <a:noAutofit/>
        </a:bodyPr>
        <a:lstStyle/>
        <a:p>
          <a:pPr marL="0" lvl="0" indent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 dirty="0"/>
            <a:t>WP-0.5</a:t>
          </a:r>
        </a:p>
      </dsp:txBody>
      <dsp:txXfrm>
        <a:off x="8703716" y="4221081"/>
        <a:ext cx="1351888" cy="259239"/>
      </dsp:txXfrm>
    </dsp:sp>
    <dsp:sp modelId="{F24321CC-A10C-4CBB-B152-A8DBB0C6A8A2}">
      <dsp:nvSpPr>
        <dsp:cNvPr id="0" name=""/>
        <dsp:cNvSpPr/>
      </dsp:nvSpPr>
      <dsp:spPr>
        <a:xfrm>
          <a:off x="10418540" y="3616188"/>
          <a:ext cx="1502098" cy="77771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09745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>
              <a:latin typeface="Aptos Display" panose="02110004020202020204"/>
            </a:rPr>
            <a:t>Documentation and reviews</a:t>
          </a:r>
        </a:p>
      </dsp:txBody>
      <dsp:txXfrm>
        <a:off x="10418540" y="3616188"/>
        <a:ext cx="1502098" cy="777719"/>
      </dsp:txXfrm>
    </dsp:sp>
    <dsp:sp modelId="{74E736E1-D791-49BB-969D-F9769DC5A44A}">
      <dsp:nvSpPr>
        <dsp:cNvPr id="0" name=""/>
        <dsp:cNvSpPr/>
      </dsp:nvSpPr>
      <dsp:spPr>
        <a:xfrm>
          <a:off x="10718960" y="4221081"/>
          <a:ext cx="1351888" cy="25923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10160" rIns="40640" bIns="10160" numCol="1" spcCol="1270" anchor="ctr" anchorCtr="0">
          <a:noAutofit/>
        </a:bodyPr>
        <a:lstStyle/>
        <a:p>
          <a:pPr marL="0" lvl="0" indent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 dirty="0"/>
            <a:t>WP-0.6</a:t>
          </a:r>
        </a:p>
      </dsp:txBody>
      <dsp:txXfrm>
        <a:off x="10718960" y="4221081"/>
        <a:ext cx="1351888" cy="25923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E615BD-8829-4902-9A92-BE3329AC5A67}">
      <dsp:nvSpPr>
        <dsp:cNvPr id="0" name=""/>
        <dsp:cNvSpPr/>
      </dsp:nvSpPr>
      <dsp:spPr>
        <a:xfrm>
          <a:off x="0" y="72895"/>
          <a:ext cx="2090056" cy="442260"/>
        </a:xfrm>
        <a:prstGeom prst="roundRect">
          <a:avLst/>
        </a:prstGeom>
        <a:solidFill>
          <a:schemeClr val="accent2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/>
            <a:t>Management</a:t>
          </a:r>
        </a:p>
      </dsp:txBody>
      <dsp:txXfrm>
        <a:off x="21589" y="94484"/>
        <a:ext cx="2046878" cy="399082"/>
      </dsp:txXfrm>
    </dsp:sp>
    <dsp:sp modelId="{96CC1112-58E7-48F0-B818-3895791D82FE}">
      <dsp:nvSpPr>
        <dsp:cNvPr id="0" name=""/>
        <dsp:cNvSpPr/>
      </dsp:nvSpPr>
      <dsp:spPr>
        <a:xfrm>
          <a:off x="0" y="566995"/>
          <a:ext cx="2090056" cy="442260"/>
        </a:xfrm>
        <a:prstGeom prst="roundRect">
          <a:avLst/>
        </a:prstGeom>
        <a:solidFill>
          <a:schemeClr val="accent1">
            <a:lumMod val="60000"/>
            <a:lumOff val="4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err="1"/>
            <a:t>Engineering</a:t>
          </a:r>
          <a:endParaRPr lang="es-ES" sz="1800" kern="1200"/>
        </a:p>
      </dsp:txBody>
      <dsp:txXfrm>
        <a:off x="21589" y="588584"/>
        <a:ext cx="2046878" cy="399082"/>
      </dsp:txXfrm>
    </dsp:sp>
    <dsp:sp modelId="{47637A46-B281-4C52-B2BF-8577BE916AD8}">
      <dsp:nvSpPr>
        <dsp:cNvPr id="0" name=""/>
        <dsp:cNvSpPr/>
      </dsp:nvSpPr>
      <dsp:spPr>
        <a:xfrm>
          <a:off x="0" y="1061095"/>
          <a:ext cx="2090056" cy="442260"/>
        </a:xfrm>
        <a:prstGeom prst="roundRect">
          <a:avLst/>
        </a:prstGeom>
        <a:solidFill>
          <a:schemeClr val="accent6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err="1"/>
            <a:t>Product</a:t>
          </a:r>
          <a:r>
            <a:rPr lang="es-ES" sz="1800" kern="1200"/>
            <a:t> </a:t>
          </a:r>
          <a:r>
            <a:rPr lang="es-ES" sz="1800" kern="1200" err="1"/>
            <a:t>assurance</a:t>
          </a:r>
          <a:endParaRPr lang="es-ES" sz="1800" kern="1200"/>
        </a:p>
      </dsp:txBody>
      <dsp:txXfrm>
        <a:off x="21589" y="1082684"/>
        <a:ext cx="2046878" cy="39908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DE65C51-B5C3-4602-9E32-30C47F38C8BA}">
      <dsp:nvSpPr>
        <dsp:cNvPr id="0" name=""/>
        <dsp:cNvSpPr/>
      </dsp:nvSpPr>
      <dsp:spPr>
        <a:xfrm>
          <a:off x="3461035" y="1398126"/>
          <a:ext cx="1675519" cy="80737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1321"/>
              </a:lnTo>
              <a:lnTo>
                <a:pt x="1675519" y="481321"/>
              </a:lnTo>
              <a:lnTo>
                <a:pt x="1675519" y="807377"/>
              </a:lnTo>
            </a:path>
          </a:pathLst>
        </a:custGeom>
        <a:noFill/>
        <a:ln w="12700" cap="flat" cmpd="sng" algn="ctr">
          <a:solidFill>
            <a:schemeClr val="dk1"/>
          </a:solidFill>
          <a:prstDash val="solid"/>
          <a:miter lim="800000"/>
        </a:ln>
        <a:effectLst/>
      </dsp:spPr>
      <dsp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dsp:style>
    </dsp:sp>
    <dsp:sp modelId="{C495C82D-85BB-451E-A585-EDEB63B91DCF}">
      <dsp:nvSpPr>
        <dsp:cNvPr id="0" name=""/>
        <dsp:cNvSpPr/>
      </dsp:nvSpPr>
      <dsp:spPr>
        <a:xfrm>
          <a:off x="1515623" y="1398126"/>
          <a:ext cx="1945412" cy="807377"/>
        </a:xfrm>
        <a:custGeom>
          <a:avLst/>
          <a:gdLst/>
          <a:ahLst/>
          <a:cxnLst/>
          <a:rect l="0" t="0" r="0" b="0"/>
          <a:pathLst>
            <a:path>
              <a:moveTo>
                <a:pt x="1945412" y="0"/>
              </a:moveTo>
              <a:lnTo>
                <a:pt x="1945412" y="481321"/>
              </a:lnTo>
              <a:lnTo>
                <a:pt x="0" y="481321"/>
              </a:lnTo>
              <a:lnTo>
                <a:pt x="0" y="807377"/>
              </a:lnTo>
            </a:path>
          </a:pathLst>
        </a:custGeom>
        <a:noFill/>
        <a:ln w="12700" cap="flat" cmpd="sng" algn="ctr">
          <a:solidFill>
            <a:schemeClr val="dk1"/>
          </a:solidFill>
          <a:prstDash val="solid"/>
          <a:miter lim="800000"/>
        </a:ln>
        <a:effectLst/>
      </dsp:spPr>
      <dsp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dsp:style>
    </dsp:sp>
    <dsp:sp modelId="{CA591709-5C3C-43A0-A44D-5A67C0FB401C}">
      <dsp:nvSpPr>
        <dsp:cNvPr id="0" name=""/>
        <dsp:cNvSpPr/>
      </dsp:nvSpPr>
      <dsp:spPr>
        <a:xfrm>
          <a:off x="1757877" y="741"/>
          <a:ext cx="3406315" cy="1397384"/>
        </a:xfrm>
        <a:prstGeom prst="rect">
          <a:avLst/>
        </a:prstGeom>
        <a:solidFill>
          <a:schemeClr val="tx1">
            <a:lumMod val="75000"/>
            <a:lumOff val="2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035" tIns="26035" rIns="26035" bIns="197186" numCol="1" spcCol="1270" anchor="ctr" anchorCtr="0">
          <a:noAutofit/>
        </a:bodyPr>
        <a:lstStyle/>
        <a:p>
          <a:pPr marL="0" lvl="0" indent="0" algn="ctr" defTabSz="1822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4100" kern="1200" dirty="0" err="1">
              <a:latin typeface="Aptos Display" panose="02110004020202020204"/>
            </a:rPr>
            <a:t>Space</a:t>
          </a:r>
          <a:r>
            <a:rPr lang="es-ES" sz="4100" kern="1200" dirty="0">
              <a:latin typeface="Aptos Display" panose="02110004020202020204"/>
            </a:rPr>
            <a:t> </a:t>
          </a:r>
          <a:r>
            <a:rPr lang="es-ES" sz="4100" kern="1200" dirty="0" err="1">
              <a:latin typeface="Aptos Display" panose="02110004020202020204"/>
            </a:rPr>
            <a:t>Segment</a:t>
          </a:r>
          <a:endParaRPr lang="es-ES" sz="4100" kern="1200" dirty="0">
            <a:latin typeface="Aptos Display" panose="02110004020202020204"/>
          </a:endParaRPr>
        </a:p>
      </dsp:txBody>
      <dsp:txXfrm>
        <a:off x="1757877" y="741"/>
        <a:ext cx="3406315" cy="1397384"/>
      </dsp:txXfrm>
    </dsp:sp>
    <dsp:sp modelId="{6FBDF438-A34F-4D4D-9477-E7EA0475FB01}">
      <dsp:nvSpPr>
        <dsp:cNvPr id="0" name=""/>
        <dsp:cNvSpPr/>
      </dsp:nvSpPr>
      <dsp:spPr>
        <a:xfrm>
          <a:off x="2651357" y="1087596"/>
          <a:ext cx="2429034" cy="46579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tx1">
              <a:lumMod val="75000"/>
              <a:lumOff val="2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19050" rIns="76200" bIns="19050" numCol="1" spcCol="1270" anchor="ctr" anchorCtr="0">
          <a:noAutofit/>
        </a:bodyPr>
        <a:lstStyle/>
        <a:p>
          <a:pPr marL="0" lvl="0" indent="0" algn="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000" kern="1200" dirty="0"/>
            <a:t>WP - 1</a:t>
          </a:r>
        </a:p>
      </dsp:txBody>
      <dsp:txXfrm>
        <a:off x="2651357" y="1087596"/>
        <a:ext cx="2429034" cy="465794"/>
      </dsp:txXfrm>
    </dsp:sp>
    <dsp:sp modelId="{C62687B6-829F-445A-94A7-FE7D97CCF4AB}">
      <dsp:nvSpPr>
        <dsp:cNvPr id="0" name=""/>
        <dsp:cNvSpPr/>
      </dsp:nvSpPr>
      <dsp:spPr>
        <a:xfrm>
          <a:off x="166159" y="2205503"/>
          <a:ext cx="2698926" cy="1397384"/>
        </a:xfrm>
        <a:prstGeom prst="rect">
          <a:avLst/>
        </a:prstGeom>
        <a:solidFill>
          <a:schemeClr val="tx1">
            <a:lumMod val="50000"/>
            <a:lumOff val="5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035" tIns="26035" rIns="26035" bIns="197186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4100" kern="1200">
              <a:latin typeface="Aptos Display" panose="02110004020202020204"/>
            </a:rPr>
            <a:t>Platform</a:t>
          </a:r>
        </a:p>
      </dsp:txBody>
      <dsp:txXfrm>
        <a:off x="166159" y="2205503"/>
        <a:ext cx="2698926" cy="1397384"/>
      </dsp:txXfrm>
    </dsp:sp>
    <dsp:sp modelId="{431CADB7-EE21-4CF7-8EB3-EE2BD044C42A}">
      <dsp:nvSpPr>
        <dsp:cNvPr id="0" name=""/>
        <dsp:cNvSpPr/>
      </dsp:nvSpPr>
      <dsp:spPr>
        <a:xfrm>
          <a:off x="705945" y="3292358"/>
          <a:ext cx="2429034" cy="46579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bg2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19050" rIns="76200" bIns="19050" numCol="1" spcCol="1270" anchor="ctr" anchorCtr="0">
          <a:noAutofit/>
        </a:bodyPr>
        <a:lstStyle/>
        <a:p>
          <a:pPr marL="0" lvl="0" indent="0" algn="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000" kern="1200"/>
            <a:t>WP - 1.1</a:t>
          </a:r>
        </a:p>
      </dsp:txBody>
      <dsp:txXfrm>
        <a:off x="705945" y="3292358"/>
        <a:ext cx="2429034" cy="465794"/>
      </dsp:txXfrm>
    </dsp:sp>
    <dsp:sp modelId="{4EF9F30C-E357-48AD-ABBC-DAB6007EE6A5}">
      <dsp:nvSpPr>
        <dsp:cNvPr id="0" name=""/>
        <dsp:cNvSpPr/>
      </dsp:nvSpPr>
      <dsp:spPr>
        <a:xfrm>
          <a:off x="3787091" y="2205503"/>
          <a:ext cx="2698926" cy="1397384"/>
        </a:xfrm>
        <a:prstGeom prst="rect">
          <a:avLst/>
        </a:prstGeom>
        <a:solidFill>
          <a:schemeClr val="tx1">
            <a:lumMod val="50000"/>
            <a:lumOff val="5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035" tIns="26035" rIns="26035" bIns="197186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4100" kern="1200">
              <a:latin typeface="Aptos Display" panose="02110004020202020204"/>
            </a:rPr>
            <a:t>Payload</a:t>
          </a:r>
        </a:p>
      </dsp:txBody>
      <dsp:txXfrm>
        <a:off x="3787091" y="2205503"/>
        <a:ext cx="2698926" cy="1397384"/>
      </dsp:txXfrm>
    </dsp:sp>
    <dsp:sp modelId="{6A9C66CA-0C9B-425F-84A8-F7D76CC39C56}">
      <dsp:nvSpPr>
        <dsp:cNvPr id="0" name=""/>
        <dsp:cNvSpPr/>
      </dsp:nvSpPr>
      <dsp:spPr>
        <a:xfrm>
          <a:off x="4326877" y="3292358"/>
          <a:ext cx="2429034" cy="46579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bg2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19050" rIns="76200" bIns="19050" numCol="1" spcCol="1270" anchor="ctr" anchorCtr="0">
          <a:noAutofit/>
        </a:bodyPr>
        <a:lstStyle/>
        <a:p>
          <a:pPr marL="0" lvl="0" indent="0" algn="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000" kern="1200"/>
            <a:t>WP - 1.2</a:t>
          </a:r>
        </a:p>
      </dsp:txBody>
      <dsp:txXfrm>
        <a:off x="4326877" y="3292358"/>
        <a:ext cx="2429034" cy="46579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E615BD-8829-4902-9A92-BE3329AC5A67}">
      <dsp:nvSpPr>
        <dsp:cNvPr id="0" name=""/>
        <dsp:cNvSpPr/>
      </dsp:nvSpPr>
      <dsp:spPr>
        <a:xfrm>
          <a:off x="0" y="72895"/>
          <a:ext cx="2090056" cy="442260"/>
        </a:xfrm>
        <a:prstGeom prst="roundRect">
          <a:avLst/>
        </a:prstGeom>
        <a:solidFill>
          <a:schemeClr val="accent2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/>
            <a:t>Management</a:t>
          </a:r>
        </a:p>
      </dsp:txBody>
      <dsp:txXfrm>
        <a:off x="21589" y="94484"/>
        <a:ext cx="2046878" cy="399082"/>
      </dsp:txXfrm>
    </dsp:sp>
    <dsp:sp modelId="{96CC1112-58E7-48F0-B818-3895791D82FE}">
      <dsp:nvSpPr>
        <dsp:cNvPr id="0" name=""/>
        <dsp:cNvSpPr/>
      </dsp:nvSpPr>
      <dsp:spPr>
        <a:xfrm>
          <a:off x="0" y="566995"/>
          <a:ext cx="2090056" cy="442260"/>
        </a:xfrm>
        <a:prstGeom prst="roundRect">
          <a:avLst/>
        </a:prstGeom>
        <a:solidFill>
          <a:schemeClr val="accent1">
            <a:lumMod val="60000"/>
            <a:lumOff val="4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err="1"/>
            <a:t>Engineering</a:t>
          </a:r>
          <a:endParaRPr lang="es-ES" sz="1800" kern="1200"/>
        </a:p>
      </dsp:txBody>
      <dsp:txXfrm>
        <a:off x="21589" y="588584"/>
        <a:ext cx="2046878" cy="399082"/>
      </dsp:txXfrm>
    </dsp:sp>
    <dsp:sp modelId="{47637A46-B281-4C52-B2BF-8577BE916AD8}">
      <dsp:nvSpPr>
        <dsp:cNvPr id="0" name=""/>
        <dsp:cNvSpPr/>
      </dsp:nvSpPr>
      <dsp:spPr>
        <a:xfrm>
          <a:off x="0" y="1061095"/>
          <a:ext cx="2090056" cy="442260"/>
        </a:xfrm>
        <a:prstGeom prst="roundRect">
          <a:avLst/>
        </a:prstGeom>
        <a:solidFill>
          <a:schemeClr val="accent6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err="1"/>
            <a:t>Product</a:t>
          </a:r>
          <a:r>
            <a:rPr lang="es-ES" sz="1800" kern="1200"/>
            <a:t> </a:t>
          </a:r>
          <a:r>
            <a:rPr lang="es-ES" sz="1800" kern="1200" err="1"/>
            <a:t>assurance</a:t>
          </a:r>
          <a:endParaRPr lang="es-ES" sz="1800" kern="1200"/>
        </a:p>
      </dsp:txBody>
      <dsp:txXfrm>
        <a:off x="21589" y="1082684"/>
        <a:ext cx="2046878" cy="39908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6C495E-32CE-4F25-ADE0-5E86163ABA38}">
      <dsp:nvSpPr>
        <dsp:cNvPr id="0" name=""/>
        <dsp:cNvSpPr/>
      </dsp:nvSpPr>
      <dsp:spPr>
        <a:xfrm>
          <a:off x="6031485" y="3198893"/>
          <a:ext cx="5269113" cy="38598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0106"/>
              </a:lnTo>
              <a:lnTo>
                <a:pt x="5269113" y="230106"/>
              </a:lnTo>
              <a:lnTo>
                <a:pt x="5269113" y="385985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DBF524B-2A46-436E-8096-72082CABD941}">
      <dsp:nvSpPr>
        <dsp:cNvPr id="0" name=""/>
        <dsp:cNvSpPr/>
      </dsp:nvSpPr>
      <dsp:spPr>
        <a:xfrm>
          <a:off x="6031485" y="3198893"/>
          <a:ext cx="3526656" cy="38598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0106"/>
              </a:lnTo>
              <a:lnTo>
                <a:pt x="3526656" y="230106"/>
              </a:lnTo>
              <a:lnTo>
                <a:pt x="3526656" y="385985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A7E54BC-78CC-4176-ABF9-ACAEF32BD49D}">
      <dsp:nvSpPr>
        <dsp:cNvPr id="0" name=""/>
        <dsp:cNvSpPr/>
      </dsp:nvSpPr>
      <dsp:spPr>
        <a:xfrm>
          <a:off x="6031485" y="3198893"/>
          <a:ext cx="1655169" cy="38598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0106"/>
              </a:lnTo>
              <a:lnTo>
                <a:pt x="1655169" y="230106"/>
              </a:lnTo>
              <a:lnTo>
                <a:pt x="1655169" y="385985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BCE3A44-99B4-4619-9428-B3F92A9CB0FA}">
      <dsp:nvSpPr>
        <dsp:cNvPr id="0" name=""/>
        <dsp:cNvSpPr/>
      </dsp:nvSpPr>
      <dsp:spPr>
        <a:xfrm>
          <a:off x="5909864" y="3198893"/>
          <a:ext cx="91440" cy="385985"/>
        </a:xfrm>
        <a:custGeom>
          <a:avLst/>
          <a:gdLst/>
          <a:ahLst/>
          <a:cxnLst/>
          <a:rect l="0" t="0" r="0" b="0"/>
          <a:pathLst>
            <a:path>
              <a:moveTo>
                <a:pt x="121620" y="0"/>
              </a:moveTo>
              <a:lnTo>
                <a:pt x="121620" y="230106"/>
              </a:lnTo>
              <a:lnTo>
                <a:pt x="45720" y="230106"/>
              </a:lnTo>
              <a:lnTo>
                <a:pt x="45720" y="385985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0D79892-DDEC-4A99-95E3-0EB41D4C0787}">
      <dsp:nvSpPr>
        <dsp:cNvPr id="0" name=""/>
        <dsp:cNvSpPr/>
      </dsp:nvSpPr>
      <dsp:spPr>
        <a:xfrm>
          <a:off x="4224513" y="3198893"/>
          <a:ext cx="1806971" cy="385985"/>
        </a:xfrm>
        <a:custGeom>
          <a:avLst/>
          <a:gdLst/>
          <a:ahLst/>
          <a:cxnLst/>
          <a:rect l="0" t="0" r="0" b="0"/>
          <a:pathLst>
            <a:path>
              <a:moveTo>
                <a:pt x="1806971" y="0"/>
              </a:moveTo>
              <a:lnTo>
                <a:pt x="1806971" y="230106"/>
              </a:lnTo>
              <a:lnTo>
                <a:pt x="0" y="230106"/>
              </a:lnTo>
              <a:lnTo>
                <a:pt x="0" y="385985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CC2F2A4-931C-40CF-A8B8-7B594F8806CB}">
      <dsp:nvSpPr>
        <dsp:cNvPr id="0" name=""/>
        <dsp:cNvSpPr/>
      </dsp:nvSpPr>
      <dsp:spPr>
        <a:xfrm>
          <a:off x="2493442" y="3198893"/>
          <a:ext cx="3538042" cy="385985"/>
        </a:xfrm>
        <a:custGeom>
          <a:avLst/>
          <a:gdLst/>
          <a:ahLst/>
          <a:cxnLst/>
          <a:rect l="0" t="0" r="0" b="0"/>
          <a:pathLst>
            <a:path>
              <a:moveTo>
                <a:pt x="3538042" y="0"/>
              </a:moveTo>
              <a:lnTo>
                <a:pt x="3538042" y="230106"/>
              </a:lnTo>
              <a:lnTo>
                <a:pt x="0" y="230106"/>
              </a:lnTo>
              <a:lnTo>
                <a:pt x="0" y="385985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E9B8CF8-5829-428D-8DC2-CA2DEFC4887C}">
      <dsp:nvSpPr>
        <dsp:cNvPr id="0" name=""/>
        <dsp:cNvSpPr/>
      </dsp:nvSpPr>
      <dsp:spPr>
        <a:xfrm>
          <a:off x="762372" y="3198893"/>
          <a:ext cx="5269113" cy="385985"/>
        </a:xfrm>
        <a:custGeom>
          <a:avLst/>
          <a:gdLst/>
          <a:ahLst/>
          <a:cxnLst/>
          <a:rect l="0" t="0" r="0" b="0"/>
          <a:pathLst>
            <a:path>
              <a:moveTo>
                <a:pt x="5269113" y="0"/>
              </a:moveTo>
              <a:lnTo>
                <a:pt x="5269113" y="230106"/>
              </a:lnTo>
              <a:lnTo>
                <a:pt x="0" y="230106"/>
              </a:lnTo>
              <a:lnTo>
                <a:pt x="0" y="385985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C1858E5-8A38-4AE5-8CE8-3C380762CD02}">
      <dsp:nvSpPr>
        <dsp:cNvPr id="0" name=""/>
        <dsp:cNvSpPr/>
      </dsp:nvSpPr>
      <dsp:spPr>
        <a:xfrm>
          <a:off x="5386343" y="2530840"/>
          <a:ext cx="1290284" cy="668052"/>
        </a:xfrm>
        <a:prstGeom prst="rect">
          <a:avLst/>
        </a:prstGeom>
        <a:solidFill>
          <a:schemeClr val="tx1">
            <a:lumMod val="50000"/>
            <a:lumOff val="5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427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500" kern="1200" dirty="0" err="1"/>
            <a:t>Platform</a:t>
          </a:r>
          <a:endParaRPr lang="es-ES" sz="1500" kern="1200" dirty="0"/>
        </a:p>
      </dsp:txBody>
      <dsp:txXfrm>
        <a:off x="5386343" y="2530840"/>
        <a:ext cx="1290284" cy="668052"/>
      </dsp:txXfrm>
    </dsp:sp>
    <dsp:sp modelId="{4B6FF963-F539-4656-9477-424A10AA8D93}">
      <dsp:nvSpPr>
        <dsp:cNvPr id="0" name=""/>
        <dsp:cNvSpPr/>
      </dsp:nvSpPr>
      <dsp:spPr>
        <a:xfrm>
          <a:off x="5644400" y="3050437"/>
          <a:ext cx="1161256" cy="22268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8890" rIns="35560" bIns="8890" numCol="1" spcCol="1270" anchor="ctr" anchorCtr="0">
          <a:noAutofit/>
        </a:bodyPr>
        <a:lstStyle/>
        <a:p>
          <a:pPr marL="0" lvl="0" indent="0" algn="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dirty="0"/>
            <a:t>WP - 1.1</a:t>
          </a:r>
        </a:p>
      </dsp:txBody>
      <dsp:txXfrm>
        <a:off x="5644400" y="3050437"/>
        <a:ext cx="1161256" cy="222684"/>
      </dsp:txXfrm>
    </dsp:sp>
    <dsp:sp modelId="{5F108999-E792-4AD7-8FCA-0C5C041C3A3E}">
      <dsp:nvSpPr>
        <dsp:cNvPr id="0" name=""/>
        <dsp:cNvSpPr/>
      </dsp:nvSpPr>
      <dsp:spPr>
        <a:xfrm>
          <a:off x="117229" y="3584878"/>
          <a:ext cx="1290284" cy="6680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4270" numCol="1" spcCol="127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500" kern="1200" dirty="0" err="1">
              <a:latin typeface="Aptos Display" panose="02110004020202020204"/>
            </a:rPr>
            <a:t>Structure</a:t>
          </a:r>
          <a:endParaRPr lang="es-ES" sz="1500" kern="1200" dirty="0">
            <a:latin typeface="Aptos Display" panose="02110004020202020204"/>
          </a:endParaRPr>
        </a:p>
      </dsp:txBody>
      <dsp:txXfrm>
        <a:off x="117229" y="3584878"/>
        <a:ext cx="1290284" cy="668052"/>
      </dsp:txXfrm>
    </dsp:sp>
    <dsp:sp modelId="{327E26D8-9055-4785-AD84-A9F33ADF8DC2}">
      <dsp:nvSpPr>
        <dsp:cNvPr id="0" name=""/>
        <dsp:cNvSpPr/>
      </dsp:nvSpPr>
      <dsp:spPr>
        <a:xfrm>
          <a:off x="375286" y="4104475"/>
          <a:ext cx="1161256" cy="22268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8890" rIns="35560" bIns="8890" numCol="1" spcCol="1270" anchor="ctr" anchorCtr="0">
          <a:noAutofit/>
        </a:bodyPr>
        <a:lstStyle/>
        <a:p>
          <a:pPr marL="0" lvl="0" indent="0" algn="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dirty="0"/>
            <a:t>WP - 1.1.1</a:t>
          </a:r>
        </a:p>
      </dsp:txBody>
      <dsp:txXfrm>
        <a:off x="375286" y="4104475"/>
        <a:ext cx="1161256" cy="222684"/>
      </dsp:txXfrm>
    </dsp:sp>
    <dsp:sp modelId="{0B85B4E6-88B3-4644-B911-056F422DF549}">
      <dsp:nvSpPr>
        <dsp:cNvPr id="0" name=""/>
        <dsp:cNvSpPr/>
      </dsp:nvSpPr>
      <dsp:spPr>
        <a:xfrm>
          <a:off x="1848300" y="3584878"/>
          <a:ext cx="1290284" cy="6680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4270" numCol="1" spcCol="127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500" kern="1200" dirty="0" err="1">
              <a:latin typeface="Aptos Display" panose="02110004020202020204"/>
            </a:rPr>
            <a:t>Thermal</a:t>
          </a:r>
          <a:r>
            <a:rPr lang="es-ES" sz="1500" kern="1200" dirty="0">
              <a:latin typeface="Aptos Display" panose="02110004020202020204"/>
            </a:rPr>
            <a:t> control</a:t>
          </a:r>
        </a:p>
      </dsp:txBody>
      <dsp:txXfrm>
        <a:off x="1848300" y="3584878"/>
        <a:ext cx="1290284" cy="668052"/>
      </dsp:txXfrm>
    </dsp:sp>
    <dsp:sp modelId="{EBA94B75-EF93-4C2B-9202-42BAC1A323D2}">
      <dsp:nvSpPr>
        <dsp:cNvPr id="0" name=""/>
        <dsp:cNvSpPr/>
      </dsp:nvSpPr>
      <dsp:spPr>
        <a:xfrm>
          <a:off x="2106357" y="4104475"/>
          <a:ext cx="1161256" cy="22268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8890" rIns="35560" bIns="8890" numCol="1" spcCol="1270" anchor="ctr" anchorCtr="0">
          <a:noAutofit/>
        </a:bodyPr>
        <a:lstStyle/>
        <a:p>
          <a:pPr marL="0" lvl="0" indent="0" algn="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dirty="0"/>
            <a:t>WP - 1.1.2</a:t>
          </a:r>
        </a:p>
      </dsp:txBody>
      <dsp:txXfrm>
        <a:off x="2106357" y="4104475"/>
        <a:ext cx="1161256" cy="222684"/>
      </dsp:txXfrm>
    </dsp:sp>
    <dsp:sp modelId="{BB3E3298-ADFE-4A00-A2F4-3DAB1277A58C}">
      <dsp:nvSpPr>
        <dsp:cNvPr id="0" name=""/>
        <dsp:cNvSpPr/>
      </dsp:nvSpPr>
      <dsp:spPr>
        <a:xfrm>
          <a:off x="3579371" y="3584878"/>
          <a:ext cx="1290284" cy="6680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4270" numCol="1" spcCol="127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500" kern="1200" dirty="0" err="1">
              <a:latin typeface="Aptos Display" panose="02110004020202020204"/>
            </a:rPr>
            <a:t>Attitude</a:t>
          </a:r>
          <a:r>
            <a:rPr lang="es-ES" sz="1500" kern="1200" dirty="0">
              <a:latin typeface="Aptos Display" panose="02110004020202020204"/>
            </a:rPr>
            <a:t> and </a:t>
          </a:r>
          <a:r>
            <a:rPr lang="es-ES" sz="1500" kern="1200" dirty="0" err="1">
              <a:latin typeface="Aptos Display" panose="02110004020202020204"/>
            </a:rPr>
            <a:t>orbit</a:t>
          </a:r>
          <a:r>
            <a:rPr lang="es-ES" sz="1500" kern="1200" dirty="0">
              <a:latin typeface="Aptos Display" panose="02110004020202020204"/>
            </a:rPr>
            <a:t> control</a:t>
          </a:r>
        </a:p>
      </dsp:txBody>
      <dsp:txXfrm>
        <a:off x="3579371" y="3584878"/>
        <a:ext cx="1290284" cy="668052"/>
      </dsp:txXfrm>
    </dsp:sp>
    <dsp:sp modelId="{7877CFA8-2868-46A9-B67A-23FBF9D34172}">
      <dsp:nvSpPr>
        <dsp:cNvPr id="0" name=""/>
        <dsp:cNvSpPr/>
      </dsp:nvSpPr>
      <dsp:spPr>
        <a:xfrm>
          <a:off x="3837428" y="4104475"/>
          <a:ext cx="1161256" cy="22268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8890" rIns="35560" bIns="8890" numCol="1" spcCol="1270" anchor="ctr" anchorCtr="0">
          <a:noAutofit/>
        </a:bodyPr>
        <a:lstStyle/>
        <a:p>
          <a:pPr marL="0" lvl="0" indent="0" algn="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dirty="0"/>
            <a:t>WP - 1.1.3</a:t>
          </a:r>
        </a:p>
      </dsp:txBody>
      <dsp:txXfrm>
        <a:off x="3837428" y="4104475"/>
        <a:ext cx="1161256" cy="222684"/>
      </dsp:txXfrm>
    </dsp:sp>
    <dsp:sp modelId="{8A440E06-A13A-4CCD-82DE-1C7B95E03764}">
      <dsp:nvSpPr>
        <dsp:cNvPr id="0" name=""/>
        <dsp:cNvSpPr/>
      </dsp:nvSpPr>
      <dsp:spPr>
        <a:xfrm>
          <a:off x="5310442" y="3584878"/>
          <a:ext cx="1290284" cy="6680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427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500" kern="1200" dirty="0" err="1"/>
            <a:t>On-board</a:t>
          </a:r>
          <a:r>
            <a:rPr lang="es-ES" sz="1500" kern="1200" dirty="0"/>
            <a:t> </a:t>
          </a:r>
          <a:r>
            <a:rPr lang="es-ES" sz="1500" kern="1200" dirty="0" err="1"/>
            <a:t>power</a:t>
          </a:r>
          <a:r>
            <a:rPr lang="es-ES" sz="1500" kern="1200" dirty="0"/>
            <a:t> </a:t>
          </a:r>
          <a:r>
            <a:rPr lang="es-ES" sz="1500" kern="1200" dirty="0" err="1"/>
            <a:t>supply</a:t>
          </a:r>
          <a:endParaRPr lang="es-ES" sz="1500" kern="1200" dirty="0"/>
        </a:p>
      </dsp:txBody>
      <dsp:txXfrm>
        <a:off x="5310442" y="3584878"/>
        <a:ext cx="1290284" cy="668052"/>
      </dsp:txXfrm>
    </dsp:sp>
    <dsp:sp modelId="{E59E7B02-A08D-45AF-9432-4B2962CC0F91}">
      <dsp:nvSpPr>
        <dsp:cNvPr id="0" name=""/>
        <dsp:cNvSpPr/>
      </dsp:nvSpPr>
      <dsp:spPr>
        <a:xfrm>
          <a:off x="5568499" y="4104475"/>
          <a:ext cx="1161256" cy="22268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8890" rIns="35560" bIns="8890" numCol="1" spcCol="1270" anchor="ctr" anchorCtr="0">
          <a:noAutofit/>
        </a:bodyPr>
        <a:lstStyle/>
        <a:p>
          <a:pPr marL="0" lvl="0" indent="0" algn="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dirty="0"/>
            <a:t>WP - 1.1.4</a:t>
          </a:r>
        </a:p>
      </dsp:txBody>
      <dsp:txXfrm>
        <a:off x="5568499" y="4104475"/>
        <a:ext cx="1161256" cy="222684"/>
      </dsp:txXfrm>
    </dsp:sp>
    <dsp:sp modelId="{8C607EF5-FEAB-4BE5-B9B9-B833E9638EE7}">
      <dsp:nvSpPr>
        <dsp:cNvPr id="0" name=""/>
        <dsp:cNvSpPr/>
      </dsp:nvSpPr>
      <dsp:spPr>
        <a:xfrm>
          <a:off x="7041513" y="3584878"/>
          <a:ext cx="1290284" cy="6680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4270" numCol="1" spcCol="127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500" kern="1200" dirty="0" err="1">
              <a:latin typeface="Aptos Display" panose="02110004020202020204"/>
            </a:rPr>
            <a:t>Telemetry</a:t>
          </a:r>
          <a:r>
            <a:rPr lang="es-ES" sz="1500" kern="1200" dirty="0">
              <a:latin typeface="Aptos Display" panose="02110004020202020204"/>
            </a:rPr>
            <a:t> and </a:t>
          </a:r>
          <a:r>
            <a:rPr lang="es-ES" sz="1500" kern="1200" dirty="0" err="1">
              <a:latin typeface="Aptos Display" panose="02110004020202020204"/>
            </a:rPr>
            <a:t>communication</a:t>
          </a:r>
          <a:endParaRPr lang="es-ES" sz="1500" kern="1200" dirty="0">
            <a:latin typeface="Aptos Display" panose="02110004020202020204"/>
          </a:endParaRPr>
        </a:p>
      </dsp:txBody>
      <dsp:txXfrm>
        <a:off x="7041513" y="3584878"/>
        <a:ext cx="1290284" cy="668052"/>
      </dsp:txXfrm>
    </dsp:sp>
    <dsp:sp modelId="{DAD1B376-E403-4612-BED9-06A07A019134}">
      <dsp:nvSpPr>
        <dsp:cNvPr id="0" name=""/>
        <dsp:cNvSpPr/>
      </dsp:nvSpPr>
      <dsp:spPr>
        <a:xfrm>
          <a:off x="7299570" y="4104475"/>
          <a:ext cx="1161256" cy="22268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8890" rIns="35560" bIns="8890" numCol="1" spcCol="1270" anchor="ctr" anchorCtr="0">
          <a:noAutofit/>
        </a:bodyPr>
        <a:lstStyle/>
        <a:p>
          <a:pPr marL="0" lvl="0" indent="0" algn="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dirty="0"/>
            <a:t>WP - 1.1.5</a:t>
          </a:r>
        </a:p>
      </dsp:txBody>
      <dsp:txXfrm>
        <a:off x="7299570" y="4104475"/>
        <a:ext cx="1161256" cy="222684"/>
      </dsp:txXfrm>
    </dsp:sp>
    <dsp:sp modelId="{24360B02-4A0A-4895-B801-E2607F945960}">
      <dsp:nvSpPr>
        <dsp:cNvPr id="0" name=""/>
        <dsp:cNvSpPr/>
      </dsp:nvSpPr>
      <dsp:spPr>
        <a:xfrm>
          <a:off x="8772584" y="3584878"/>
          <a:ext cx="1571115" cy="6680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427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500" kern="1200" dirty="0" err="1"/>
            <a:t>Command</a:t>
          </a:r>
          <a:r>
            <a:rPr lang="es-ES" sz="1500" kern="1200" dirty="0"/>
            <a:t> and data </a:t>
          </a:r>
          <a:r>
            <a:rPr lang="es-ES" sz="1500" kern="1200" dirty="0" err="1"/>
            <a:t>handling</a:t>
          </a:r>
          <a:endParaRPr lang="es-ES" sz="1500" kern="1200" dirty="0">
            <a:latin typeface="Aptos Display" panose="02110004020202020204"/>
          </a:endParaRPr>
        </a:p>
      </dsp:txBody>
      <dsp:txXfrm>
        <a:off x="8772584" y="3584878"/>
        <a:ext cx="1571115" cy="668052"/>
      </dsp:txXfrm>
    </dsp:sp>
    <dsp:sp modelId="{4BE657A1-1F14-4C4F-ACF5-DB86E1F173A9}">
      <dsp:nvSpPr>
        <dsp:cNvPr id="0" name=""/>
        <dsp:cNvSpPr/>
      </dsp:nvSpPr>
      <dsp:spPr>
        <a:xfrm>
          <a:off x="9171056" y="4104475"/>
          <a:ext cx="1161256" cy="22268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8890" rIns="35560" bIns="8890" numCol="1" spcCol="1270" anchor="ctr" anchorCtr="0">
          <a:noAutofit/>
        </a:bodyPr>
        <a:lstStyle/>
        <a:p>
          <a:pPr marL="0" lvl="0" indent="0" algn="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dirty="0"/>
            <a:t>WP - 1.1.6</a:t>
          </a:r>
        </a:p>
      </dsp:txBody>
      <dsp:txXfrm>
        <a:off x="9171056" y="4104475"/>
        <a:ext cx="1161256" cy="222684"/>
      </dsp:txXfrm>
    </dsp:sp>
    <dsp:sp modelId="{C95BF9A5-77B6-427E-A2C4-CC7EB658E0E3}">
      <dsp:nvSpPr>
        <dsp:cNvPr id="0" name=""/>
        <dsp:cNvSpPr/>
      </dsp:nvSpPr>
      <dsp:spPr>
        <a:xfrm>
          <a:off x="10655457" y="3584878"/>
          <a:ext cx="1290284" cy="6680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427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500" kern="1200" dirty="0">
              <a:latin typeface="Aptos Display" panose="02110004020202020204"/>
            </a:rPr>
            <a:t>Propulsion</a:t>
          </a:r>
        </a:p>
      </dsp:txBody>
      <dsp:txXfrm>
        <a:off x="10655457" y="3584878"/>
        <a:ext cx="1290284" cy="668052"/>
      </dsp:txXfrm>
    </dsp:sp>
    <dsp:sp modelId="{685985FE-C761-4558-8B87-DFC615903098}">
      <dsp:nvSpPr>
        <dsp:cNvPr id="0" name=""/>
        <dsp:cNvSpPr/>
      </dsp:nvSpPr>
      <dsp:spPr>
        <a:xfrm>
          <a:off x="10913514" y="4104475"/>
          <a:ext cx="1161256" cy="22268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8890" rIns="35560" bIns="8890" numCol="1" spcCol="1270" anchor="ctr" anchorCtr="0">
          <a:noAutofit/>
        </a:bodyPr>
        <a:lstStyle/>
        <a:p>
          <a:pPr marL="0" lvl="0" indent="0" algn="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dirty="0"/>
            <a:t>WP – 1.1.1.7</a:t>
          </a:r>
        </a:p>
      </dsp:txBody>
      <dsp:txXfrm>
        <a:off x="10913514" y="4104475"/>
        <a:ext cx="1161256" cy="222684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E615BD-8829-4902-9A92-BE3329AC5A67}">
      <dsp:nvSpPr>
        <dsp:cNvPr id="0" name=""/>
        <dsp:cNvSpPr/>
      </dsp:nvSpPr>
      <dsp:spPr>
        <a:xfrm>
          <a:off x="0" y="72895"/>
          <a:ext cx="2090056" cy="442260"/>
        </a:xfrm>
        <a:prstGeom prst="roundRect">
          <a:avLst/>
        </a:prstGeom>
        <a:solidFill>
          <a:schemeClr val="accent2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dirty="0"/>
            <a:t>Management</a:t>
          </a:r>
        </a:p>
      </dsp:txBody>
      <dsp:txXfrm>
        <a:off x="21589" y="94484"/>
        <a:ext cx="2046878" cy="399082"/>
      </dsp:txXfrm>
    </dsp:sp>
    <dsp:sp modelId="{96CC1112-58E7-48F0-B818-3895791D82FE}">
      <dsp:nvSpPr>
        <dsp:cNvPr id="0" name=""/>
        <dsp:cNvSpPr/>
      </dsp:nvSpPr>
      <dsp:spPr>
        <a:xfrm>
          <a:off x="0" y="566995"/>
          <a:ext cx="2090056" cy="442260"/>
        </a:xfrm>
        <a:prstGeom prst="roundRect">
          <a:avLst/>
        </a:prstGeom>
        <a:solidFill>
          <a:schemeClr val="accent1">
            <a:lumMod val="60000"/>
            <a:lumOff val="4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dirty="0" err="1"/>
            <a:t>Engineering</a:t>
          </a:r>
          <a:endParaRPr lang="es-ES" sz="1800" kern="1200" dirty="0"/>
        </a:p>
      </dsp:txBody>
      <dsp:txXfrm>
        <a:off x="21589" y="588584"/>
        <a:ext cx="2046878" cy="399082"/>
      </dsp:txXfrm>
    </dsp:sp>
    <dsp:sp modelId="{47637A46-B281-4C52-B2BF-8577BE916AD8}">
      <dsp:nvSpPr>
        <dsp:cNvPr id="0" name=""/>
        <dsp:cNvSpPr/>
      </dsp:nvSpPr>
      <dsp:spPr>
        <a:xfrm>
          <a:off x="0" y="1061095"/>
          <a:ext cx="2090056" cy="442260"/>
        </a:xfrm>
        <a:prstGeom prst="roundRect">
          <a:avLst/>
        </a:prstGeom>
        <a:solidFill>
          <a:schemeClr val="accent6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dirty="0" err="1"/>
            <a:t>Product</a:t>
          </a:r>
          <a:r>
            <a:rPr lang="es-ES" sz="1800" kern="1200" dirty="0"/>
            <a:t> </a:t>
          </a:r>
          <a:r>
            <a:rPr lang="es-ES" sz="1800" kern="1200" dirty="0" err="1"/>
            <a:t>assurance</a:t>
          </a:r>
          <a:endParaRPr lang="es-ES" sz="1800" kern="1200" dirty="0"/>
        </a:p>
      </dsp:txBody>
      <dsp:txXfrm>
        <a:off x="21589" y="1082684"/>
        <a:ext cx="2046878" cy="399082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54DAC2-02D2-4551-9051-475F95C3AA65}">
      <dsp:nvSpPr>
        <dsp:cNvPr id="0" name=""/>
        <dsp:cNvSpPr/>
      </dsp:nvSpPr>
      <dsp:spPr>
        <a:xfrm>
          <a:off x="6020571" y="3159965"/>
          <a:ext cx="5148544" cy="45128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9034"/>
              </a:lnTo>
              <a:lnTo>
                <a:pt x="5148544" y="269034"/>
              </a:lnTo>
              <a:lnTo>
                <a:pt x="5148544" y="451284"/>
              </a:lnTo>
            </a:path>
          </a:pathLst>
        </a:custGeom>
        <a:noFill/>
        <a:ln w="1905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D8AF294-E2CD-414A-A70B-54E689DD3500}">
      <dsp:nvSpPr>
        <dsp:cNvPr id="0" name=""/>
        <dsp:cNvSpPr/>
      </dsp:nvSpPr>
      <dsp:spPr>
        <a:xfrm>
          <a:off x="6020571" y="3159965"/>
          <a:ext cx="3111310" cy="45128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9034"/>
              </a:lnTo>
              <a:lnTo>
                <a:pt x="3111310" y="269034"/>
              </a:lnTo>
              <a:lnTo>
                <a:pt x="3111310" y="451284"/>
              </a:lnTo>
            </a:path>
          </a:pathLst>
        </a:custGeom>
        <a:noFill/>
        <a:ln w="1905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B3A9136-DDB7-4AF0-8994-4804F9B3F426}">
      <dsp:nvSpPr>
        <dsp:cNvPr id="0" name=""/>
        <dsp:cNvSpPr/>
      </dsp:nvSpPr>
      <dsp:spPr>
        <a:xfrm>
          <a:off x="6020571" y="3159965"/>
          <a:ext cx="923219" cy="45128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9034"/>
              </a:lnTo>
              <a:lnTo>
                <a:pt x="923219" y="269034"/>
              </a:lnTo>
              <a:lnTo>
                <a:pt x="923219" y="451284"/>
              </a:lnTo>
            </a:path>
          </a:pathLst>
        </a:custGeom>
        <a:noFill/>
        <a:ln w="1905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0D79892-DDEC-4A99-95E3-0EB41D4C0787}">
      <dsp:nvSpPr>
        <dsp:cNvPr id="0" name=""/>
        <dsp:cNvSpPr/>
      </dsp:nvSpPr>
      <dsp:spPr>
        <a:xfrm>
          <a:off x="4919869" y="3159965"/>
          <a:ext cx="1100702" cy="451284"/>
        </a:xfrm>
        <a:custGeom>
          <a:avLst/>
          <a:gdLst/>
          <a:ahLst/>
          <a:cxnLst/>
          <a:rect l="0" t="0" r="0" b="0"/>
          <a:pathLst>
            <a:path>
              <a:moveTo>
                <a:pt x="1100702" y="0"/>
              </a:moveTo>
              <a:lnTo>
                <a:pt x="1100702" y="269034"/>
              </a:lnTo>
              <a:lnTo>
                <a:pt x="0" y="269034"/>
              </a:lnTo>
              <a:lnTo>
                <a:pt x="0" y="451284"/>
              </a:lnTo>
            </a:path>
          </a:pathLst>
        </a:custGeom>
        <a:noFill/>
        <a:ln w="1905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CC2F2A4-931C-40CF-A8B8-7B594F8806CB}">
      <dsp:nvSpPr>
        <dsp:cNvPr id="0" name=""/>
        <dsp:cNvSpPr/>
      </dsp:nvSpPr>
      <dsp:spPr>
        <a:xfrm>
          <a:off x="2895948" y="3159965"/>
          <a:ext cx="3124623" cy="451284"/>
        </a:xfrm>
        <a:custGeom>
          <a:avLst/>
          <a:gdLst/>
          <a:ahLst/>
          <a:cxnLst/>
          <a:rect l="0" t="0" r="0" b="0"/>
          <a:pathLst>
            <a:path>
              <a:moveTo>
                <a:pt x="3124623" y="0"/>
              </a:moveTo>
              <a:lnTo>
                <a:pt x="3124623" y="269034"/>
              </a:lnTo>
              <a:lnTo>
                <a:pt x="0" y="269034"/>
              </a:lnTo>
              <a:lnTo>
                <a:pt x="0" y="451284"/>
              </a:lnTo>
            </a:path>
          </a:pathLst>
        </a:custGeom>
        <a:noFill/>
        <a:ln w="1905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E9B8CF8-5829-428D-8DC2-CA2DEFC4887C}">
      <dsp:nvSpPr>
        <dsp:cNvPr id="0" name=""/>
        <dsp:cNvSpPr/>
      </dsp:nvSpPr>
      <dsp:spPr>
        <a:xfrm>
          <a:off x="872027" y="3159965"/>
          <a:ext cx="5148544" cy="451284"/>
        </a:xfrm>
        <a:custGeom>
          <a:avLst/>
          <a:gdLst/>
          <a:ahLst/>
          <a:cxnLst/>
          <a:rect l="0" t="0" r="0" b="0"/>
          <a:pathLst>
            <a:path>
              <a:moveTo>
                <a:pt x="5148544" y="0"/>
              </a:moveTo>
              <a:lnTo>
                <a:pt x="5148544" y="269034"/>
              </a:lnTo>
              <a:lnTo>
                <a:pt x="0" y="269034"/>
              </a:lnTo>
              <a:lnTo>
                <a:pt x="0" y="451284"/>
              </a:lnTo>
            </a:path>
          </a:pathLst>
        </a:custGeom>
        <a:noFill/>
        <a:ln w="1905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C1858E5-8A38-4AE5-8CE8-3C380762CD02}">
      <dsp:nvSpPr>
        <dsp:cNvPr id="0" name=""/>
        <dsp:cNvSpPr/>
      </dsp:nvSpPr>
      <dsp:spPr>
        <a:xfrm>
          <a:off x="5266288" y="2378897"/>
          <a:ext cx="1508565" cy="781068"/>
        </a:xfrm>
        <a:prstGeom prst="rect">
          <a:avLst/>
        </a:prstGeom>
        <a:solidFill>
          <a:schemeClr val="accent4">
            <a:lumMod val="5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10217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 dirty="0" err="1">
              <a:latin typeface="Aptos Display" panose="02110004020202020204"/>
            </a:rPr>
            <a:t>Structure</a:t>
          </a:r>
          <a:endParaRPr lang="es-ES" sz="1600" kern="1200" dirty="0"/>
        </a:p>
      </dsp:txBody>
      <dsp:txXfrm>
        <a:off x="5266288" y="2378897"/>
        <a:ext cx="1508565" cy="781068"/>
      </dsp:txXfrm>
    </dsp:sp>
    <dsp:sp modelId="{4B6FF963-F539-4656-9477-424A10AA8D93}">
      <dsp:nvSpPr>
        <dsp:cNvPr id="0" name=""/>
        <dsp:cNvSpPr/>
      </dsp:nvSpPr>
      <dsp:spPr>
        <a:xfrm>
          <a:off x="5568001" y="2986394"/>
          <a:ext cx="1357709" cy="260356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3180" tIns="10795" rIns="43180" bIns="10795" numCol="1" spcCol="1270" anchor="ctr" anchorCtr="0">
          <a:noAutofit/>
        </a:bodyPr>
        <a:lstStyle/>
        <a:p>
          <a:pPr marL="0" lvl="0" indent="0" algn="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700" kern="1200" dirty="0"/>
            <a:t>WP - 1.1.1</a:t>
          </a:r>
        </a:p>
      </dsp:txBody>
      <dsp:txXfrm>
        <a:off x="5568001" y="2986394"/>
        <a:ext cx="1357709" cy="260356"/>
      </dsp:txXfrm>
    </dsp:sp>
    <dsp:sp modelId="{5F108999-E792-4AD7-8FCA-0C5C041C3A3E}">
      <dsp:nvSpPr>
        <dsp:cNvPr id="0" name=""/>
        <dsp:cNvSpPr/>
      </dsp:nvSpPr>
      <dsp:spPr>
        <a:xfrm>
          <a:off x="117744" y="3611249"/>
          <a:ext cx="1508565" cy="781068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10217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 err="1">
              <a:latin typeface="Aptos Display" panose="02110004020202020204"/>
            </a:rPr>
            <a:t>Mass</a:t>
          </a:r>
          <a:r>
            <a:rPr lang="es-ES" sz="1600" kern="1200">
              <a:latin typeface="Aptos Display" panose="02110004020202020204"/>
            </a:rPr>
            <a:t> analysis</a:t>
          </a:r>
        </a:p>
      </dsp:txBody>
      <dsp:txXfrm>
        <a:off x="117744" y="3611249"/>
        <a:ext cx="1508565" cy="781068"/>
      </dsp:txXfrm>
    </dsp:sp>
    <dsp:sp modelId="{327E26D8-9055-4785-AD84-A9F33ADF8DC2}">
      <dsp:nvSpPr>
        <dsp:cNvPr id="0" name=""/>
        <dsp:cNvSpPr/>
      </dsp:nvSpPr>
      <dsp:spPr>
        <a:xfrm>
          <a:off x="419457" y="4218747"/>
          <a:ext cx="1357709" cy="260356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3180" tIns="10795" rIns="43180" bIns="10795" numCol="1" spcCol="1270" anchor="ctr" anchorCtr="0">
          <a:noAutofit/>
        </a:bodyPr>
        <a:lstStyle/>
        <a:p>
          <a:pPr marL="0" lvl="0" indent="0" algn="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700" kern="1200" dirty="0"/>
            <a:t>WP - 1.1.1.1</a:t>
          </a:r>
        </a:p>
      </dsp:txBody>
      <dsp:txXfrm>
        <a:off x="419457" y="4218747"/>
        <a:ext cx="1357709" cy="260356"/>
      </dsp:txXfrm>
    </dsp:sp>
    <dsp:sp modelId="{0B85B4E6-88B3-4644-B911-056F422DF549}">
      <dsp:nvSpPr>
        <dsp:cNvPr id="0" name=""/>
        <dsp:cNvSpPr/>
      </dsp:nvSpPr>
      <dsp:spPr>
        <a:xfrm>
          <a:off x="2141665" y="3611249"/>
          <a:ext cx="1508565" cy="781068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10217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>
              <a:latin typeface="Aptos Display" panose="02110004020202020204"/>
            </a:rPr>
            <a:t>Components design</a:t>
          </a:r>
        </a:p>
      </dsp:txBody>
      <dsp:txXfrm>
        <a:off x="2141665" y="3611249"/>
        <a:ext cx="1508565" cy="781068"/>
      </dsp:txXfrm>
    </dsp:sp>
    <dsp:sp modelId="{EBA94B75-EF93-4C2B-9202-42BAC1A323D2}">
      <dsp:nvSpPr>
        <dsp:cNvPr id="0" name=""/>
        <dsp:cNvSpPr/>
      </dsp:nvSpPr>
      <dsp:spPr>
        <a:xfrm>
          <a:off x="2443378" y="4218747"/>
          <a:ext cx="1357709" cy="260356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3180" tIns="10795" rIns="43180" bIns="10795" numCol="1" spcCol="1270" anchor="ctr" anchorCtr="0">
          <a:noAutofit/>
        </a:bodyPr>
        <a:lstStyle/>
        <a:p>
          <a:pPr marL="0" lvl="0" indent="0" algn="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700" kern="1200" dirty="0"/>
            <a:t>WP - 1.1.1.2</a:t>
          </a:r>
        </a:p>
      </dsp:txBody>
      <dsp:txXfrm>
        <a:off x="2443378" y="4218747"/>
        <a:ext cx="1357709" cy="260356"/>
      </dsp:txXfrm>
    </dsp:sp>
    <dsp:sp modelId="{BB3E3298-ADFE-4A00-A2F4-3DAB1277A58C}">
      <dsp:nvSpPr>
        <dsp:cNvPr id="0" name=""/>
        <dsp:cNvSpPr/>
      </dsp:nvSpPr>
      <dsp:spPr>
        <a:xfrm>
          <a:off x="4165586" y="3611249"/>
          <a:ext cx="1508565" cy="781068"/>
        </a:xfrm>
        <a:prstGeom prst="rect">
          <a:avLst/>
        </a:prstGeom>
        <a:gradFill flip="none" rotWithShape="1">
          <a:gsLst>
            <a:gs pos="43000">
              <a:schemeClr val="accent6"/>
            </a:gs>
            <a:gs pos="53000">
              <a:srgbClr val="00B0F0"/>
            </a:gs>
            <a:gs pos="95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2700000" scaled="1"/>
          <a:tileRect/>
        </a:gra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10217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 dirty="0" err="1">
              <a:latin typeface="Aptos Display" panose="02110004020202020204"/>
            </a:rPr>
            <a:t>Structural</a:t>
          </a:r>
          <a:r>
            <a:rPr lang="es-ES" sz="1600" kern="1200" dirty="0">
              <a:latin typeface="Aptos Display" panose="02110004020202020204"/>
            </a:rPr>
            <a:t> análisis</a:t>
          </a:r>
        </a:p>
      </dsp:txBody>
      <dsp:txXfrm>
        <a:off x="4165586" y="3611249"/>
        <a:ext cx="1508565" cy="781068"/>
      </dsp:txXfrm>
    </dsp:sp>
    <dsp:sp modelId="{7877CFA8-2868-46A9-B67A-23FBF9D34172}">
      <dsp:nvSpPr>
        <dsp:cNvPr id="0" name=""/>
        <dsp:cNvSpPr/>
      </dsp:nvSpPr>
      <dsp:spPr>
        <a:xfrm>
          <a:off x="4467299" y="4218747"/>
          <a:ext cx="1357709" cy="260356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3180" tIns="10795" rIns="43180" bIns="10795" numCol="1" spcCol="1270" anchor="ctr" anchorCtr="0">
          <a:noAutofit/>
        </a:bodyPr>
        <a:lstStyle/>
        <a:p>
          <a:pPr marL="0" lvl="0" indent="0" algn="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700" kern="1200" dirty="0"/>
            <a:t>WP - 1.1.1.3</a:t>
          </a:r>
        </a:p>
      </dsp:txBody>
      <dsp:txXfrm>
        <a:off x="4467299" y="4218747"/>
        <a:ext cx="1357709" cy="260356"/>
      </dsp:txXfrm>
    </dsp:sp>
    <dsp:sp modelId="{F94BAF03-9FDA-49E5-855D-3F50C34DC02B}">
      <dsp:nvSpPr>
        <dsp:cNvPr id="0" name=""/>
        <dsp:cNvSpPr/>
      </dsp:nvSpPr>
      <dsp:spPr>
        <a:xfrm>
          <a:off x="6189507" y="3611249"/>
          <a:ext cx="1508565" cy="781068"/>
        </a:xfrm>
        <a:prstGeom prst="rect">
          <a:avLst/>
        </a:prstGeom>
        <a:gradFill rotWithShape="0">
          <a:gsLst>
            <a:gs pos="43000">
              <a:schemeClr val="accent6"/>
            </a:gs>
            <a:gs pos="53000">
              <a:srgbClr val="00B0F0"/>
            </a:gs>
            <a:gs pos="95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2700000" scaled="1"/>
        </a:gra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10217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 dirty="0" err="1">
              <a:latin typeface="Aptos Display" panose="02110004020202020204"/>
            </a:rPr>
            <a:t>Vibrations</a:t>
          </a:r>
          <a:r>
            <a:rPr lang="es-ES" sz="1600" kern="1200" dirty="0">
              <a:latin typeface="Aptos Display" panose="02110004020202020204"/>
            </a:rPr>
            <a:t> and </a:t>
          </a:r>
          <a:r>
            <a:rPr lang="es-ES" sz="1600" kern="1200" dirty="0" err="1">
              <a:latin typeface="Aptos Display" panose="02110004020202020204"/>
            </a:rPr>
            <a:t>structural</a:t>
          </a:r>
          <a:r>
            <a:rPr lang="es-ES" sz="1600" kern="1200" dirty="0">
              <a:latin typeface="Aptos Display" panose="02110004020202020204"/>
            </a:rPr>
            <a:t> test</a:t>
          </a:r>
        </a:p>
      </dsp:txBody>
      <dsp:txXfrm>
        <a:off x="6189507" y="3611249"/>
        <a:ext cx="1508565" cy="781068"/>
      </dsp:txXfrm>
    </dsp:sp>
    <dsp:sp modelId="{D07A2341-60C5-4C1D-BB33-D0F52C8CFAAD}">
      <dsp:nvSpPr>
        <dsp:cNvPr id="0" name=""/>
        <dsp:cNvSpPr/>
      </dsp:nvSpPr>
      <dsp:spPr>
        <a:xfrm>
          <a:off x="6491221" y="4218747"/>
          <a:ext cx="1357709" cy="260356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3180" tIns="10795" rIns="43180" bIns="10795" numCol="1" spcCol="1270" anchor="ctr" anchorCtr="0">
          <a:noAutofit/>
        </a:bodyPr>
        <a:lstStyle/>
        <a:p>
          <a:pPr marL="0" lvl="0" indent="0" algn="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700" kern="1200" dirty="0"/>
            <a:t>WP -1.1.1.4</a:t>
          </a:r>
        </a:p>
      </dsp:txBody>
      <dsp:txXfrm>
        <a:off x="6491221" y="4218747"/>
        <a:ext cx="1357709" cy="260356"/>
      </dsp:txXfrm>
    </dsp:sp>
    <dsp:sp modelId="{EEB6E424-51D2-4A8E-B0AF-9912E4A4729E}">
      <dsp:nvSpPr>
        <dsp:cNvPr id="0" name=""/>
        <dsp:cNvSpPr/>
      </dsp:nvSpPr>
      <dsp:spPr>
        <a:xfrm>
          <a:off x="8213429" y="3611249"/>
          <a:ext cx="1836905" cy="781068"/>
        </a:xfrm>
        <a:prstGeom prst="rect">
          <a:avLst/>
        </a:prstGeom>
        <a:gradFill rotWithShape="0">
          <a:gsLst>
            <a:gs pos="48000">
              <a:schemeClr val="accent6"/>
            </a:gs>
            <a:gs pos="57000">
              <a:srgbClr val="00B0F0"/>
            </a:gs>
            <a:gs pos="60000">
              <a:srgbClr val="00B0F0"/>
            </a:gs>
            <a:gs pos="60000">
              <a:srgbClr val="00B0F0"/>
            </a:gs>
          </a:gsLst>
          <a:lin ang="2700000" scaled="1"/>
        </a:gra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10217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 dirty="0" err="1">
              <a:latin typeface="Aptos Display" panose="02110004020202020204"/>
            </a:rPr>
            <a:t>Assembly</a:t>
          </a:r>
          <a:r>
            <a:rPr lang="es-ES" sz="1600" kern="1200" dirty="0">
              <a:latin typeface="Aptos Display" panose="02110004020202020204"/>
            </a:rPr>
            <a:t> </a:t>
          </a:r>
          <a:r>
            <a:rPr lang="es-ES" sz="1600" kern="1200" dirty="0" err="1">
              <a:latin typeface="Aptos Display" panose="02110004020202020204"/>
            </a:rPr>
            <a:t>integration</a:t>
          </a:r>
          <a:r>
            <a:rPr lang="es-ES" sz="1600" kern="1200" dirty="0">
              <a:latin typeface="Aptos Display" panose="02110004020202020204"/>
            </a:rPr>
            <a:t> and </a:t>
          </a:r>
          <a:r>
            <a:rPr lang="es-ES" sz="1600" kern="1200" dirty="0" err="1">
              <a:latin typeface="Aptos Display" panose="02110004020202020204"/>
            </a:rPr>
            <a:t>verification</a:t>
          </a:r>
          <a:endParaRPr lang="es-ES" sz="1600" kern="1200" dirty="0">
            <a:latin typeface="Aptos Display" panose="02110004020202020204"/>
          </a:endParaRPr>
        </a:p>
      </dsp:txBody>
      <dsp:txXfrm>
        <a:off x="8213429" y="3611249"/>
        <a:ext cx="1836905" cy="781068"/>
      </dsp:txXfrm>
    </dsp:sp>
    <dsp:sp modelId="{7AAA5656-EDC8-471F-8BDB-82A0DD24541F}">
      <dsp:nvSpPr>
        <dsp:cNvPr id="0" name=""/>
        <dsp:cNvSpPr/>
      </dsp:nvSpPr>
      <dsp:spPr>
        <a:xfrm>
          <a:off x="8679312" y="4218747"/>
          <a:ext cx="1357709" cy="260356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3180" tIns="10795" rIns="43180" bIns="10795" numCol="1" spcCol="1270" anchor="ctr" anchorCtr="0">
          <a:noAutofit/>
        </a:bodyPr>
        <a:lstStyle/>
        <a:p>
          <a:pPr marL="0" lvl="0" indent="0" algn="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700" kern="1200" dirty="0"/>
            <a:t>WP – 1.1.1.5</a:t>
          </a:r>
        </a:p>
      </dsp:txBody>
      <dsp:txXfrm>
        <a:off x="8679312" y="4218747"/>
        <a:ext cx="1357709" cy="260356"/>
      </dsp:txXfrm>
    </dsp:sp>
    <dsp:sp modelId="{6896C477-F690-4FB6-9DE9-841773FF631D}">
      <dsp:nvSpPr>
        <dsp:cNvPr id="0" name=""/>
        <dsp:cNvSpPr/>
      </dsp:nvSpPr>
      <dsp:spPr>
        <a:xfrm>
          <a:off x="10414833" y="3611249"/>
          <a:ext cx="1508565" cy="781068"/>
        </a:xfrm>
        <a:prstGeom prst="rect">
          <a:avLst/>
        </a:prstGeom>
        <a:gradFill rotWithShape="0">
          <a:gsLst>
            <a:gs pos="46000">
              <a:schemeClr val="accent2"/>
            </a:gs>
            <a:gs pos="53000">
              <a:schemeClr val="accent2"/>
            </a:gs>
            <a:gs pos="48000">
              <a:schemeClr val="accent2"/>
            </a:gs>
            <a:gs pos="61000">
              <a:srgbClr val="00B0F0"/>
            </a:gs>
            <a:gs pos="61000">
              <a:srgbClr val="00B0F0"/>
            </a:gs>
          </a:gsLst>
          <a:lin ang="2700000" scaled="1"/>
        </a:gra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10217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 dirty="0" err="1">
              <a:latin typeface="Aptos Display" panose="02110004020202020204"/>
            </a:rPr>
            <a:t>Documentation</a:t>
          </a:r>
          <a:r>
            <a:rPr lang="es-ES" sz="1600" kern="1200" dirty="0">
              <a:latin typeface="Aptos Display" panose="02110004020202020204"/>
            </a:rPr>
            <a:t> and </a:t>
          </a:r>
          <a:r>
            <a:rPr lang="es-ES" sz="1600" kern="1200" dirty="0" err="1">
              <a:latin typeface="Aptos Display" panose="02110004020202020204"/>
            </a:rPr>
            <a:t>reviews</a:t>
          </a:r>
          <a:endParaRPr lang="es-ES" sz="1600" kern="1200" dirty="0">
            <a:latin typeface="Aptos Display" panose="02110004020202020204"/>
          </a:endParaRPr>
        </a:p>
      </dsp:txBody>
      <dsp:txXfrm>
        <a:off x="10414833" y="3611249"/>
        <a:ext cx="1508565" cy="781068"/>
      </dsp:txXfrm>
    </dsp:sp>
    <dsp:sp modelId="{39302DDB-ECCB-483B-B51F-C5E6FE60C1EE}">
      <dsp:nvSpPr>
        <dsp:cNvPr id="0" name=""/>
        <dsp:cNvSpPr/>
      </dsp:nvSpPr>
      <dsp:spPr>
        <a:xfrm>
          <a:off x="10716546" y="4218747"/>
          <a:ext cx="1357709" cy="260356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3180" tIns="10795" rIns="43180" bIns="10795" numCol="1" spcCol="1270" anchor="ctr" anchorCtr="0">
          <a:noAutofit/>
        </a:bodyPr>
        <a:lstStyle/>
        <a:p>
          <a:pPr marL="0" lvl="0" indent="0" algn="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700" kern="1200" dirty="0"/>
            <a:t>WP – 1.1.1.6</a:t>
          </a:r>
        </a:p>
      </dsp:txBody>
      <dsp:txXfrm>
        <a:off x="10716546" y="4218747"/>
        <a:ext cx="1357709" cy="26035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NameandTitleOrganizationalChart">
  <dgm:title val=""/>
  <dgm:desc val=""/>
  <dgm:catLst>
    <dgm:cat type="hierarchy" pri="125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Max/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h" fact="0.4"/>
              </dgm:constrLst>
              <dgm:ruleLst>
                <dgm:rule type="primFontSz" val="5" fact="NaN" max="NaN"/>
              </dgm:ruleLst>
            </dgm:layoutNode>
            <dgm:layoutNode name="titleText1" styleLbl="fgAcc0">
              <dgm:varLst>
                <dgm:chMax val="0"/>
                <dgm:chPref val="0"/>
              </dgm:varLst>
              <dgm:alg type="tx">
                <dgm:param type="parTxLTRAlign" val="r"/>
              </dgm:alg>
              <dgm:shape xmlns:r="http://schemas.openxmlformats.org/officeDocument/2006/relationships" type="rect" r:blip="">
                <dgm:adjLst/>
              </dgm:shape>
              <dgm:presOf axis="followSib" ptType="sibTrans" hideLastTrans="0" cnt="1"/>
              <dgm:constrLst>
                <dgm:constr type="primFontSz" val="65"/>
                <dgm:constr type="lMarg" refType="primFontSz" fact="0.2"/>
                <dgm:constr type="rMarg" refType="primFontSz" fact="0.2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1" func="var" arg="hierBranch" op="equ" val="hang">
                    <dgm:layoutNode name="Name4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3">
                    <dgm:layoutNode name="Name44">
                      <dgm:choose name="Name45">
                        <dgm:if name="Name46" axis="self" func="depth" op="lte" val="2">
                          <dgm:choose name="Name47">
                            <dgm:if name="Name4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4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0">
                          <dgm:choose name="Name51">
                            <dgm:if name="Name52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3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54">
                  <dgm:if name="Name55" func="var" arg="hierBranch" op="equ" val="l">
                    <dgm:choose name="Name56">
                      <dgm:if name="Name57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58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59" func="var" arg="hierBranch" op="equ" val="r">
                    <dgm:choose name="Name60">
                      <dgm:if name="Name61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2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3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4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65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6">
                    <dgm:if name="Name67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8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9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70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 styleLbl="node1">
                    <dgm:varLst>
                      <dgm:chMax/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2" styleLbl="fgAcc1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71">
                    <dgm:if name="Name7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4" func="var" arg="hierBranch" op="equ" val="hang">
                      <dgm:choose name="Name75">
                        <dgm:if name="Name7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78" func="var" arg="hierBranch" op="equ" val="std">
                      <dgm:choose name="Name79">
                        <dgm:if name="Name80" func="var" arg="dir" op="equ" val="norm">
                          <dgm:alg type="hierChild"/>
                        </dgm:if>
                        <dgm:else name="Name8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2" func="var" arg="hierBranch" op="equ" val="init">
                      <dgm:choose name="Name83">
                        <dgm:if name="Name84" func="var" arg="dir" op="equ" val="norm">
                          <dgm:alg type="hierChild"/>
                        </dgm:if>
                        <dgm:else name="Name85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else name="Name86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87" ref="rep2a"/>
                </dgm:layoutNode>
                <dgm:layoutNode name="hierChild5">
                  <dgm:choose name="Name88">
                    <dgm:if name="Name8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91" ref="rep2b"/>
                </dgm:layoutNode>
              </dgm:layoutNode>
            </dgm:forEach>
          </dgm:layoutNode>
          <dgm:layoutNode name="hierChild3">
            <dgm:choose name="Name92">
              <dgm:if name="Name93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4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95" axis="precedSib" ptType="parTrans" st="-1" cnt="1">
                <dgm:layoutNode name="Name96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97">
                  <dgm:if name="Name98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99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0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1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02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103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04">
                    <dgm:if name="Name105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6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7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08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 styleLbl="asst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3" styleLbl="fgAcc2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09">
                    <dgm:if name="Name110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11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12" func="var" arg="hierBranch" op="equ" val="hang">
                      <dgm:choose name="Name113">
                        <dgm:if name="Name114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15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16" func="var" arg="hierBranch" op="equ" val="std">
                      <dgm:choose name="Name117">
                        <dgm:if name="Name118" func="var" arg="dir" op="equ" val="norm">
                          <dgm:alg type="hierChild"/>
                        </dgm:if>
                        <dgm:else name="Name119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20" func="var" arg="hierBranch" op="equ" val="init">
                      <dgm:alg type="hierChild"/>
                    </dgm:if>
                    <dgm:else name="Name12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2" ref="rep2a"/>
                </dgm:layoutNode>
                <dgm:layoutNode name="hierChild7">
                  <dgm:choose name="Name123">
                    <dgm:if name="Name12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2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6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8/layout/NameandTitleOrganizationalChart">
  <dgm:title val=""/>
  <dgm:desc val=""/>
  <dgm:catLst>
    <dgm:cat type="hierarchy" pri="125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Max/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h" fact="0.4"/>
              </dgm:constrLst>
              <dgm:ruleLst>
                <dgm:rule type="primFontSz" val="5" fact="NaN" max="NaN"/>
              </dgm:ruleLst>
            </dgm:layoutNode>
            <dgm:layoutNode name="titleText1" styleLbl="fgAcc0">
              <dgm:varLst>
                <dgm:chMax val="0"/>
                <dgm:chPref val="0"/>
              </dgm:varLst>
              <dgm:alg type="tx">
                <dgm:param type="parTxLTRAlign" val="r"/>
              </dgm:alg>
              <dgm:shape xmlns:r="http://schemas.openxmlformats.org/officeDocument/2006/relationships" type="rect" r:blip="">
                <dgm:adjLst/>
              </dgm:shape>
              <dgm:presOf axis="followSib" ptType="sibTrans" hideLastTrans="0" cnt="1"/>
              <dgm:constrLst>
                <dgm:constr type="primFontSz" val="65"/>
                <dgm:constr type="lMarg" refType="primFontSz" fact="0.2"/>
                <dgm:constr type="rMarg" refType="primFontSz" fact="0.2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1" func="var" arg="hierBranch" op="equ" val="hang">
                    <dgm:layoutNode name="Name4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3">
                    <dgm:layoutNode name="Name44">
                      <dgm:choose name="Name45">
                        <dgm:if name="Name46" axis="self" func="depth" op="lte" val="2">
                          <dgm:choose name="Name47">
                            <dgm:if name="Name4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4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0">
                          <dgm:choose name="Name51">
                            <dgm:if name="Name52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3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54">
                  <dgm:if name="Name55" func="var" arg="hierBranch" op="equ" val="l">
                    <dgm:choose name="Name56">
                      <dgm:if name="Name57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58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59" func="var" arg="hierBranch" op="equ" val="r">
                    <dgm:choose name="Name60">
                      <dgm:if name="Name61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2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3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4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65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6">
                    <dgm:if name="Name67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8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9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70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 styleLbl="node1">
                    <dgm:varLst>
                      <dgm:chMax/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2" styleLbl="fgAcc1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71">
                    <dgm:if name="Name7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4" func="var" arg="hierBranch" op="equ" val="hang">
                      <dgm:choose name="Name75">
                        <dgm:if name="Name7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78" func="var" arg="hierBranch" op="equ" val="std">
                      <dgm:choose name="Name79">
                        <dgm:if name="Name80" func="var" arg="dir" op="equ" val="norm">
                          <dgm:alg type="hierChild"/>
                        </dgm:if>
                        <dgm:else name="Name8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2" func="var" arg="hierBranch" op="equ" val="init">
                      <dgm:choose name="Name83">
                        <dgm:if name="Name84" func="var" arg="dir" op="equ" val="norm">
                          <dgm:alg type="hierChild"/>
                        </dgm:if>
                        <dgm:else name="Name85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else name="Name86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87" ref="rep2a"/>
                </dgm:layoutNode>
                <dgm:layoutNode name="hierChild5">
                  <dgm:choose name="Name88">
                    <dgm:if name="Name8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91" ref="rep2b"/>
                </dgm:layoutNode>
              </dgm:layoutNode>
            </dgm:forEach>
          </dgm:layoutNode>
          <dgm:layoutNode name="hierChild3">
            <dgm:choose name="Name92">
              <dgm:if name="Name93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4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95" axis="precedSib" ptType="parTrans" st="-1" cnt="1">
                <dgm:layoutNode name="Name96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97">
                  <dgm:if name="Name98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99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0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1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02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103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04">
                    <dgm:if name="Name105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6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7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08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 styleLbl="asst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3" styleLbl="fgAcc2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09">
                    <dgm:if name="Name110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11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12" func="var" arg="hierBranch" op="equ" val="hang">
                      <dgm:choose name="Name113">
                        <dgm:if name="Name114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15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16" func="var" arg="hierBranch" op="equ" val="std">
                      <dgm:choose name="Name117">
                        <dgm:if name="Name118" func="var" arg="dir" op="equ" val="norm">
                          <dgm:alg type="hierChild"/>
                        </dgm:if>
                        <dgm:else name="Name119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20" func="var" arg="hierBranch" op="equ" val="init">
                      <dgm:alg type="hierChild"/>
                    </dgm:if>
                    <dgm:else name="Name12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2" ref="rep2a"/>
                </dgm:layoutNode>
                <dgm:layoutNode name="hierChild7">
                  <dgm:choose name="Name123">
                    <dgm:if name="Name12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2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6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8/layout/NameandTitleOrganizationalChart">
  <dgm:title val=""/>
  <dgm:desc val=""/>
  <dgm:catLst>
    <dgm:cat type="hierarchy" pri="125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Max/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h" fact="0.4"/>
              </dgm:constrLst>
              <dgm:ruleLst>
                <dgm:rule type="primFontSz" val="5" fact="NaN" max="NaN"/>
              </dgm:ruleLst>
            </dgm:layoutNode>
            <dgm:layoutNode name="titleText1" styleLbl="fgAcc0">
              <dgm:varLst>
                <dgm:chMax val="0"/>
                <dgm:chPref val="0"/>
              </dgm:varLst>
              <dgm:alg type="tx">
                <dgm:param type="parTxLTRAlign" val="r"/>
              </dgm:alg>
              <dgm:shape xmlns:r="http://schemas.openxmlformats.org/officeDocument/2006/relationships" type="rect" r:blip="">
                <dgm:adjLst/>
              </dgm:shape>
              <dgm:presOf axis="followSib" ptType="sibTrans" hideLastTrans="0" cnt="1"/>
              <dgm:constrLst>
                <dgm:constr type="primFontSz" val="65"/>
                <dgm:constr type="lMarg" refType="primFontSz" fact="0.2"/>
                <dgm:constr type="rMarg" refType="primFontSz" fact="0.2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1" func="var" arg="hierBranch" op="equ" val="hang">
                    <dgm:layoutNode name="Name4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3">
                    <dgm:layoutNode name="Name44">
                      <dgm:choose name="Name45">
                        <dgm:if name="Name46" axis="self" func="depth" op="lte" val="2">
                          <dgm:choose name="Name47">
                            <dgm:if name="Name4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4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0">
                          <dgm:choose name="Name51">
                            <dgm:if name="Name52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3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54">
                  <dgm:if name="Name55" func="var" arg="hierBranch" op="equ" val="l">
                    <dgm:choose name="Name56">
                      <dgm:if name="Name57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58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59" func="var" arg="hierBranch" op="equ" val="r">
                    <dgm:choose name="Name60">
                      <dgm:if name="Name61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2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3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4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65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6">
                    <dgm:if name="Name67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8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9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70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 styleLbl="node1">
                    <dgm:varLst>
                      <dgm:chMax/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2" styleLbl="fgAcc1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71">
                    <dgm:if name="Name7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4" func="var" arg="hierBranch" op="equ" val="hang">
                      <dgm:choose name="Name75">
                        <dgm:if name="Name7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78" func="var" arg="hierBranch" op="equ" val="std">
                      <dgm:choose name="Name79">
                        <dgm:if name="Name80" func="var" arg="dir" op="equ" val="norm">
                          <dgm:alg type="hierChild"/>
                        </dgm:if>
                        <dgm:else name="Name8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2" func="var" arg="hierBranch" op="equ" val="init">
                      <dgm:choose name="Name83">
                        <dgm:if name="Name84" func="var" arg="dir" op="equ" val="norm">
                          <dgm:alg type="hierChild"/>
                        </dgm:if>
                        <dgm:else name="Name85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else name="Name86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87" ref="rep2a"/>
                </dgm:layoutNode>
                <dgm:layoutNode name="hierChild5">
                  <dgm:choose name="Name88">
                    <dgm:if name="Name8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91" ref="rep2b"/>
                </dgm:layoutNode>
              </dgm:layoutNode>
            </dgm:forEach>
          </dgm:layoutNode>
          <dgm:layoutNode name="hierChild3">
            <dgm:choose name="Name92">
              <dgm:if name="Name93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4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95" axis="precedSib" ptType="parTrans" st="-1" cnt="1">
                <dgm:layoutNode name="Name96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97">
                  <dgm:if name="Name98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99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0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1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02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103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04">
                    <dgm:if name="Name105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6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7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08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 styleLbl="asst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3" styleLbl="fgAcc2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09">
                    <dgm:if name="Name110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11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12" func="var" arg="hierBranch" op="equ" val="hang">
                      <dgm:choose name="Name113">
                        <dgm:if name="Name114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15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16" func="var" arg="hierBranch" op="equ" val="std">
                      <dgm:choose name="Name117">
                        <dgm:if name="Name118" func="var" arg="dir" op="equ" val="norm">
                          <dgm:alg type="hierChild"/>
                        </dgm:if>
                        <dgm:else name="Name119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20" func="var" arg="hierBranch" op="equ" val="init">
                      <dgm:alg type="hierChild"/>
                    </dgm:if>
                    <dgm:else name="Name12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2" ref="rep2a"/>
                </dgm:layoutNode>
                <dgm:layoutNode name="hierChild7">
                  <dgm:choose name="Name123">
                    <dgm:if name="Name12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2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6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8/layout/NameandTitleOrganizationalChart">
  <dgm:title val=""/>
  <dgm:desc val=""/>
  <dgm:catLst>
    <dgm:cat type="hierarchy" pri="125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Max/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h" fact="0.4"/>
              </dgm:constrLst>
              <dgm:ruleLst>
                <dgm:rule type="primFontSz" val="5" fact="NaN" max="NaN"/>
              </dgm:ruleLst>
            </dgm:layoutNode>
            <dgm:layoutNode name="titleText1" styleLbl="fgAcc0">
              <dgm:varLst>
                <dgm:chMax val="0"/>
                <dgm:chPref val="0"/>
              </dgm:varLst>
              <dgm:alg type="tx">
                <dgm:param type="parTxLTRAlign" val="r"/>
              </dgm:alg>
              <dgm:shape xmlns:r="http://schemas.openxmlformats.org/officeDocument/2006/relationships" type="rect" r:blip="">
                <dgm:adjLst/>
              </dgm:shape>
              <dgm:presOf axis="followSib" ptType="sibTrans" hideLastTrans="0" cnt="1"/>
              <dgm:constrLst>
                <dgm:constr type="primFontSz" val="65"/>
                <dgm:constr type="lMarg" refType="primFontSz" fact="0.2"/>
                <dgm:constr type="rMarg" refType="primFontSz" fact="0.2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1" func="var" arg="hierBranch" op="equ" val="hang">
                    <dgm:layoutNode name="Name4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3">
                    <dgm:layoutNode name="Name44">
                      <dgm:choose name="Name45">
                        <dgm:if name="Name46" axis="self" func="depth" op="lte" val="2">
                          <dgm:choose name="Name47">
                            <dgm:if name="Name4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4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0">
                          <dgm:choose name="Name51">
                            <dgm:if name="Name52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3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54">
                  <dgm:if name="Name55" func="var" arg="hierBranch" op="equ" val="l">
                    <dgm:choose name="Name56">
                      <dgm:if name="Name57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58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59" func="var" arg="hierBranch" op="equ" val="r">
                    <dgm:choose name="Name60">
                      <dgm:if name="Name61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2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3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4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65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6">
                    <dgm:if name="Name67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8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9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70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 styleLbl="node1">
                    <dgm:varLst>
                      <dgm:chMax/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2" styleLbl="fgAcc1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71">
                    <dgm:if name="Name7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4" func="var" arg="hierBranch" op="equ" val="hang">
                      <dgm:choose name="Name75">
                        <dgm:if name="Name7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78" func="var" arg="hierBranch" op="equ" val="std">
                      <dgm:choose name="Name79">
                        <dgm:if name="Name80" func="var" arg="dir" op="equ" val="norm">
                          <dgm:alg type="hierChild"/>
                        </dgm:if>
                        <dgm:else name="Name8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2" func="var" arg="hierBranch" op="equ" val="init">
                      <dgm:choose name="Name83">
                        <dgm:if name="Name84" func="var" arg="dir" op="equ" val="norm">
                          <dgm:alg type="hierChild"/>
                        </dgm:if>
                        <dgm:else name="Name85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else name="Name86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87" ref="rep2a"/>
                </dgm:layoutNode>
                <dgm:layoutNode name="hierChild5">
                  <dgm:choose name="Name88">
                    <dgm:if name="Name8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91" ref="rep2b"/>
                </dgm:layoutNode>
              </dgm:layoutNode>
            </dgm:forEach>
          </dgm:layoutNode>
          <dgm:layoutNode name="hierChild3">
            <dgm:choose name="Name92">
              <dgm:if name="Name93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4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95" axis="precedSib" ptType="parTrans" st="-1" cnt="1">
                <dgm:layoutNode name="Name96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97">
                  <dgm:if name="Name98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99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0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1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02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103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04">
                    <dgm:if name="Name105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6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7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08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 styleLbl="asst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3" styleLbl="fgAcc2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09">
                    <dgm:if name="Name110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11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12" func="var" arg="hierBranch" op="equ" val="hang">
                      <dgm:choose name="Name113">
                        <dgm:if name="Name114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15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16" func="var" arg="hierBranch" op="equ" val="std">
                      <dgm:choose name="Name117">
                        <dgm:if name="Name118" func="var" arg="dir" op="equ" val="norm">
                          <dgm:alg type="hierChild"/>
                        </dgm:if>
                        <dgm:else name="Name119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20" func="var" arg="hierBranch" op="equ" val="init">
                      <dgm:alg type="hierChild"/>
                    </dgm:if>
                    <dgm:else name="Name12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2" ref="rep2a"/>
                </dgm:layoutNode>
                <dgm:layoutNode name="hierChild7">
                  <dgm:choose name="Name123">
                    <dgm:if name="Name12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2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6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8/layout/NameandTitleOrganizationalChart">
  <dgm:title val=""/>
  <dgm:desc val=""/>
  <dgm:catLst>
    <dgm:cat type="hierarchy" pri="125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Max/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h" fact="0.4"/>
              </dgm:constrLst>
              <dgm:ruleLst>
                <dgm:rule type="primFontSz" val="5" fact="NaN" max="NaN"/>
              </dgm:ruleLst>
            </dgm:layoutNode>
            <dgm:layoutNode name="titleText1" styleLbl="fgAcc0">
              <dgm:varLst>
                <dgm:chMax val="0"/>
                <dgm:chPref val="0"/>
              </dgm:varLst>
              <dgm:alg type="tx">
                <dgm:param type="parTxLTRAlign" val="r"/>
              </dgm:alg>
              <dgm:shape xmlns:r="http://schemas.openxmlformats.org/officeDocument/2006/relationships" type="rect" r:blip="">
                <dgm:adjLst/>
              </dgm:shape>
              <dgm:presOf axis="followSib" ptType="sibTrans" hideLastTrans="0" cnt="1"/>
              <dgm:constrLst>
                <dgm:constr type="primFontSz" val="65"/>
                <dgm:constr type="lMarg" refType="primFontSz" fact="0.2"/>
                <dgm:constr type="rMarg" refType="primFontSz" fact="0.2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1" func="var" arg="hierBranch" op="equ" val="hang">
                    <dgm:layoutNode name="Name4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3">
                    <dgm:layoutNode name="Name44">
                      <dgm:choose name="Name45">
                        <dgm:if name="Name46" axis="self" func="depth" op="lte" val="2">
                          <dgm:choose name="Name47">
                            <dgm:if name="Name4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4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0">
                          <dgm:choose name="Name51">
                            <dgm:if name="Name52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3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54">
                  <dgm:if name="Name55" func="var" arg="hierBranch" op="equ" val="l">
                    <dgm:choose name="Name56">
                      <dgm:if name="Name57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58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59" func="var" arg="hierBranch" op="equ" val="r">
                    <dgm:choose name="Name60">
                      <dgm:if name="Name61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2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3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4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65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6">
                    <dgm:if name="Name67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8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9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70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 styleLbl="node1">
                    <dgm:varLst>
                      <dgm:chMax/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2" styleLbl="fgAcc1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71">
                    <dgm:if name="Name7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4" func="var" arg="hierBranch" op="equ" val="hang">
                      <dgm:choose name="Name75">
                        <dgm:if name="Name7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78" func="var" arg="hierBranch" op="equ" val="std">
                      <dgm:choose name="Name79">
                        <dgm:if name="Name80" func="var" arg="dir" op="equ" val="norm">
                          <dgm:alg type="hierChild"/>
                        </dgm:if>
                        <dgm:else name="Name8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2" func="var" arg="hierBranch" op="equ" val="init">
                      <dgm:choose name="Name83">
                        <dgm:if name="Name84" func="var" arg="dir" op="equ" val="norm">
                          <dgm:alg type="hierChild"/>
                        </dgm:if>
                        <dgm:else name="Name85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else name="Name86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87" ref="rep2a"/>
                </dgm:layoutNode>
                <dgm:layoutNode name="hierChild5">
                  <dgm:choose name="Name88">
                    <dgm:if name="Name8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91" ref="rep2b"/>
                </dgm:layoutNode>
              </dgm:layoutNode>
            </dgm:forEach>
          </dgm:layoutNode>
          <dgm:layoutNode name="hierChild3">
            <dgm:choose name="Name92">
              <dgm:if name="Name93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4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95" axis="precedSib" ptType="parTrans" st="-1" cnt="1">
                <dgm:layoutNode name="Name96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97">
                  <dgm:if name="Name98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99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0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1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02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103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04">
                    <dgm:if name="Name105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6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7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08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 styleLbl="asst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3" styleLbl="fgAcc2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09">
                    <dgm:if name="Name110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11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12" func="var" arg="hierBranch" op="equ" val="hang">
                      <dgm:choose name="Name113">
                        <dgm:if name="Name114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15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16" func="var" arg="hierBranch" op="equ" val="std">
                      <dgm:choose name="Name117">
                        <dgm:if name="Name118" func="var" arg="dir" op="equ" val="norm">
                          <dgm:alg type="hierChild"/>
                        </dgm:if>
                        <dgm:else name="Name119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20" func="var" arg="hierBranch" op="equ" val="init">
                      <dgm:alg type="hierChild"/>
                    </dgm:if>
                    <dgm:else name="Name12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2" ref="rep2a"/>
                </dgm:layoutNode>
                <dgm:layoutNode name="hierChild7">
                  <dgm:choose name="Name123">
                    <dgm:if name="Name12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2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6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8/layout/NameandTitleOrganizationalChart">
  <dgm:title val=""/>
  <dgm:desc val=""/>
  <dgm:catLst>
    <dgm:cat type="hierarchy" pri="125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Max/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h" fact="0.4"/>
              </dgm:constrLst>
              <dgm:ruleLst>
                <dgm:rule type="primFontSz" val="5" fact="NaN" max="NaN"/>
              </dgm:ruleLst>
            </dgm:layoutNode>
            <dgm:layoutNode name="titleText1" styleLbl="fgAcc0">
              <dgm:varLst>
                <dgm:chMax val="0"/>
                <dgm:chPref val="0"/>
              </dgm:varLst>
              <dgm:alg type="tx">
                <dgm:param type="parTxLTRAlign" val="r"/>
              </dgm:alg>
              <dgm:shape xmlns:r="http://schemas.openxmlformats.org/officeDocument/2006/relationships" type="rect" r:blip="">
                <dgm:adjLst/>
              </dgm:shape>
              <dgm:presOf axis="followSib" ptType="sibTrans" hideLastTrans="0" cnt="1"/>
              <dgm:constrLst>
                <dgm:constr type="primFontSz" val="65"/>
                <dgm:constr type="lMarg" refType="primFontSz" fact="0.2"/>
                <dgm:constr type="rMarg" refType="primFontSz" fact="0.2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1" func="var" arg="hierBranch" op="equ" val="hang">
                    <dgm:layoutNode name="Name4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3">
                    <dgm:layoutNode name="Name44">
                      <dgm:choose name="Name45">
                        <dgm:if name="Name46" axis="self" func="depth" op="lte" val="2">
                          <dgm:choose name="Name47">
                            <dgm:if name="Name4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4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0">
                          <dgm:choose name="Name51">
                            <dgm:if name="Name52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3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54">
                  <dgm:if name="Name55" func="var" arg="hierBranch" op="equ" val="l">
                    <dgm:choose name="Name56">
                      <dgm:if name="Name57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58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59" func="var" arg="hierBranch" op="equ" val="r">
                    <dgm:choose name="Name60">
                      <dgm:if name="Name61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2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3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4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65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6">
                    <dgm:if name="Name67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8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9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70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 styleLbl="node1">
                    <dgm:varLst>
                      <dgm:chMax/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2" styleLbl="fgAcc1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71">
                    <dgm:if name="Name7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4" func="var" arg="hierBranch" op="equ" val="hang">
                      <dgm:choose name="Name75">
                        <dgm:if name="Name7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78" func="var" arg="hierBranch" op="equ" val="std">
                      <dgm:choose name="Name79">
                        <dgm:if name="Name80" func="var" arg="dir" op="equ" val="norm">
                          <dgm:alg type="hierChild"/>
                        </dgm:if>
                        <dgm:else name="Name8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2" func="var" arg="hierBranch" op="equ" val="init">
                      <dgm:choose name="Name83">
                        <dgm:if name="Name84" func="var" arg="dir" op="equ" val="norm">
                          <dgm:alg type="hierChild"/>
                        </dgm:if>
                        <dgm:else name="Name85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else name="Name86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87" ref="rep2a"/>
                </dgm:layoutNode>
                <dgm:layoutNode name="hierChild5">
                  <dgm:choose name="Name88">
                    <dgm:if name="Name8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91" ref="rep2b"/>
                </dgm:layoutNode>
              </dgm:layoutNode>
            </dgm:forEach>
          </dgm:layoutNode>
          <dgm:layoutNode name="hierChild3">
            <dgm:choose name="Name92">
              <dgm:if name="Name93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4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95" axis="precedSib" ptType="parTrans" st="-1" cnt="1">
                <dgm:layoutNode name="Name96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97">
                  <dgm:if name="Name98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99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0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1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02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103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04">
                    <dgm:if name="Name105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6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7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08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 styleLbl="asst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3" styleLbl="fgAcc2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09">
                    <dgm:if name="Name110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11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12" func="var" arg="hierBranch" op="equ" val="hang">
                      <dgm:choose name="Name113">
                        <dgm:if name="Name114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15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16" func="var" arg="hierBranch" op="equ" val="std">
                      <dgm:choose name="Name117">
                        <dgm:if name="Name118" func="var" arg="dir" op="equ" val="norm">
                          <dgm:alg type="hierChild"/>
                        </dgm:if>
                        <dgm:else name="Name119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20" func="var" arg="hierBranch" op="equ" val="init">
                      <dgm:alg type="hierChild"/>
                    </dgm:if>
                    <dgm:else name="Name12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2" ref="rep2a"/>
                </dgm:layoutNode>
                <dgm:layoutNode name="hierChild7">
                  <dgm:choose name="Name123">
                    <dgm:if name="Name12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2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6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8/layout/NameandTitleOrganizationalChart">
  <dgm:title val=""/>
  <dgm:desc val=""/>
  <dgm:catLst>
    <dgm:cat type="hierarchy" pri="125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Max/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h" fact="0.4"/>
              </dgm:constrLst>
              <dgm:ruleLst>
                <dgm:rule type="primFontSz" val="5" fact="NaN" max="NaN"/>
              </dgm:ruleLst>
            </dgm:layoutNode>
            <dgm:layoutNode name="titleText1" styleLbl="fgAcc0">
              <dgm:varLst>
                <dgm:chMax val="0"/>
                <dgm:chPref val="0"/>
              </dgm:varLst>
              <dgm:alg type="tx">
                <dgm:param type="parTxLTRAlign" val="r"/>
              </dgm:alg>
              <dgm:shape xmlns:r="http://schemas.openxmlformats.org/officeDocument/2006/relationships" type="rect" r:blip="">
                <dgm:adjLst/>
              </dgm:shape>
              <dgm:presOf axis="followSib" ptType="sibTrans" hideLastTrans="0" cnt="1"/>
              <dgm:constrLst>
                <dgm:constr type="primFontSz" val="65"/>
                <dgm:constr type="lMarg" refType="primFontSz" fact="0.2"/>
                <dgm:constr type="rMarg" refType="primFontSz" fact="0.2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1" func="var" arg="hierBranch" op="equ" val="hang">
                    <dgm:layoutNode name="Name4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3">
                    <dgm:layoutNode name="Name44">
                      <dgm:choose name="Name45">
                        <dgm:if name="Name46" axis="self" func="depth" op="lte" val="2">
                          <dgm:choose name="Name47">
                            <dgm:if name="Name4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4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0">
                          <dgm:choose name="Name51">
                            <dgm:if name="Name52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3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54">
                  <dgm:if name="Name55" func="var" arg="hierBranch" op="equ" val="l">
                    <dgm:choose name="Name56">
                      <dgm:if name="Name57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58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59" func="var" arg="hierBranch" op="equ" val="r">
                    <dgm:choose name="Name60">
                      <dgm:if name="Name61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2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3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4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65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6">
                    <dgm:if name="Name67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8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9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70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 styleLbl="node1">
                    <dgm:varLst>
                      <dgm:chMax/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2" styleLbl="fgAcc1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71">
                    <dgm:if name="Name7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4" func="var" arg="hierBranch" op="equ" val="hang">
                      <dgm:choose name="Name75">
                        <dgm:if name="Name7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78" func="var" arg="hierBranch" op="equ" val="std">
                      <dgm:choose name="Name79">
                        <dgm:if name="Name80" func="var" arg="dir" op="equ" val="norm">
                          <dgm:alg type="hierChild"/>
                        </dgm:if>
                        <dgm:else name="Name8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2" func="var" arg="hierBranch" op="equ" val="init">
                      <dgm:choose name="Name83">
                        <dgm:if name="Name84" func="var" arg="dir" op="equ" val="norm">
                          <dgm:alg type="hierChild"/>
                        </dgm:if>
                        <dgm:else name="Name85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else name="Name86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87" ref="rep2a"/>
                </dgm:layoutNode>
                <dgm:layoutNode name="hierChild5">
                  <dgm:choose name="Name88">
                    <dgm:if name="Name8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91" ref="rep2b"/>
                </dgm:layoutNode>
              </dgm:layoutNode>
            </dgm:forEach>
          </dgm:layoutNode>
          <dgm:layoutNode name="hierChild3">
            <dgm:choose name="Name92">
              <dgm:if name="Name93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4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95" axis="precedSib" ptType="parTrans" st="-1" cnt="1">
                <dgm:layoutNode name="Name96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97">
                  <dgm:if name="Name98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99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0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1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02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103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04">
                    <dgm:if name="Name105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6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7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08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 styleLbl="asst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3" styleLbl="fgAcc2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09">
                    <dgm:if name="Name110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11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12" func="var" arg="hierBranch" op="equ" val="hang">
                      <dgm:choose name="Name113">
                        <dgm:if name="Name114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15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16" func="var" arg="hierBranch" op="equ" val="std">
                      <dgm:choose name="Name117">
                        <dgm:if name="Name118" func="var" arg="dir" op="equ" val="norm">
                          <dgm:alg type="hierChild"/>
                        </dgm:if>
                        <dgm:else name="Name119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20" func="var" arg="hierBranch" op="equ" val="init">
                      <dgm:alg type="hierChild"/>
                    </dgm:if>
                    <dgm:else name="Name12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2" ref="rep2a"/>
                </dgm:layoutNode>
                <dgm:layoutNode name="hierChild7">
                  <dgm:choose name="Name123">
                    <dgm:if name="Name12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2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6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8/layout/NameandTitleOrganizationalChart">
  <dgm:title val=""/>
  <dgm:desc val=""/>
  <dgm:catLst>
    <dgm:cat type="hierarchy" pri="125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Max/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h" fact="0.4"/>
              </dgm:constrLst>
              <dgm:ruleLst>
                <dgm:rule type="primFontSz" val="5" fact="NaN" max="NaN"/>
              </dgm:ruleLst>
            </dgm:layoutNode>
            <dgm:layoutNode name="titleText1" styleLbl="fgAcc0">
              <dgm:varLst>
                <dgm:chMax val="0"/>
                <dgm:chPref val="0"/>
              </dgm:varLst>
              <dgm:alg type="tx">
                <dgm:param type="parTxLTRAlign" val="r"/>
              </dgm:alg>
              <dgm:shape xmlns:r="http://schemas.openxmlformats.org/officeDocument/2006/relationships" type="rect" r:blip="">
                <dgm:adjLst/>
              </dgm:shape>
              <dgm:presOf axis="followSib" ptType="sibTrans" hideLastTrans="0" cnt="1"/>
              <dgm:constrLst>
                <dgm:constr type="primFontSz" val="65"/>
                <dgm:constr type="lMarg" refType="primFontSz" fact="0.2"/>
                <dgm:constr type="rMarg" refType="primFontSz" fact="0.2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1" func="var" arg="hierBranch" op="equ" val="hang">
                    <dgm:layoutNode name="Name4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3">
                    <dgm:layoutNode name="Name44">
                      <dgm:choose name="Name45">
                        <dgm:if name="Name46" axis="self" func="depth" op="lte" val="2">
                          <dgm:choose name="Name47">
                            <dgm:if name="Name4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4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0">
                          <dgm:choose name="Name51">
                            <dgm:if name="Name52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3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54">
                  <dgm:if name="Name55" func="var" arg="hierBranch" op="equ" val="l">
                    <dgm:choose name="Name56">
                      <dgm:if name="Name57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58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59" func="var" arg="hierBranch" op="equ" val="r">
                    <dgm:choose name="Name60">
                      <dgm:if name="Name61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2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3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4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65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6">
                    <dgm:if name="Name67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8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9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70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 styleLbl="node1">
                    <dgm:varLst>
                      <dgm:chMax/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2" styleLbl="fgAcc1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71">
                    <dgm:if name="Name7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4" func="var" arg="hierBranch" op="equ" val="hang">
                      <dgm:choose name="Name75">
                        <dgm:if name="Name7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78" func="var" arg="hierBranch" op="equ" val="std">
                      <dgm:choose name="Name79">
                        <dgm:if name="Name80" func="var" arg="dir" op="equ" val="norm">
                          <dgm:alg type="hierChild"/>
                        </dgm:if>
                        <dgm:else name="Name8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2" func="var" arg="hierBranch" op="equ" val="init">
                      <dgm:choose name="Name83">
                        <dgm:if name="Name84" func="var" arg="dir" op="equ" val="norm">
                          <dgm:alg type="hierChild"/>
                        </dgm:if>
                        <dgm:else name="Name85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else name="Name86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87" ref="rep2a"/>
                </dgm:layoutNode>
                <dgm:layoutNode name="hierChild5">
                  <dgm:choose name="Name88">
                    <dgm:if name="Name8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91" ref="rep2b"/>
                </dgm:layoutNode>
              </dgm:layoutNode>
            </dgm:forEach>
          </dgm:layoutNode>
          <dgm:layoutNode name="hierChild3">
            <dgm:choose name="Name92">
              <dgm:if name="Name93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4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95" axis="precedSib" ptType="parTrans" st="-1" cnt="1">
                <dgm:layoutNode name="Name96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97">
                  <dgm:if name="Name98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99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0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1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02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103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04">
                    <dgm:if name="Name105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6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7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08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 styleLbl="asst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3" styleLbl="fgAcc2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09">
                    <dgm:if name="Name110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11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12" func="var" arg="hierBranch" op="equ" val="hang">
                      <dgm:choose name="Name113">
                        <dgm:if name="Name114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15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16" func="var" arg="hierBranch" op="equ" val="std">
                      <dgm:choose name="Name117">
                        <dgm:if name="Name118" func="var" arg="dir" op="equ" val="norm">
                          <dgm:alg type="hierChild"/>
                        </dgm:if>
                        <dgm:else name="Name119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20" func="var" arg="hierBranch" op="equ" val="init">
                      <dgm:alg type="hierChild"/>
                    </dgm:if>
                    <dgm:else name="Name12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2" ref="rep2a"/>
                </dgm:layoutNode>
                <dgm:layoutNode name="hierChild7">
                  <dgm:choose name="Name123">
                    <dgm:if name="Name12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2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6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8/layout/NameandTitleOrganizationalChart">
  <dgm:title val=""/>
  <dgm:desc val=""/>
  <dgm:catLst>
    <dgm:cat type="hierarchy" pri="125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Max/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h" fact="0.4"/>
              </dgm:constrLst>
              <dgm:ruleLst>
                <dgm:rule type="primFontSz" val="5" fact="NaN" max="NaN"/>
              </dgm:ruleLst>
            </dgm:layoutNode>
            <dgm:layoutNode name="titleText1" styleLbl="fgAcc0">
              <dgm:varLst>
                <dgm:chMax val="0"/>
                <dgm:chPref val="0"/>
              </dgm:varLst>
              <dgm:alg type="tx">
                <dgm:param type="parTxLTRAlign" val="r"/>
              </dgm:alg>
              <dgm:shape xmlns:r="http://schemas.openxmlformats.org/officeDocument/2006/relationships" type="rect" r:blip="">
                <dgm:adjLst/>
              </dgm:shape>
              <dgm:presOf axis="followSib" ptType="sibTrans" hideLastTrans="0" cnt="1"/>
              <dgm:constrLst>
                <dgm:constr type="primFontSz" val="65"/>
                <dgm:constr type="lMarg" refType="primFontSz" fact="0.2"/>
                <dgm:constr type="rMarg" refType="primFontSz" fact="0.2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1" func="var" arg="hierBranch" op="equ" val="hang">
                    <dgm:layoutNode name="Name4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3">
                    <dgm:layoutNode name="Name44">
                      <dgm:choose name="Name45">
                        <dgm:if name="Name46" axis="self" func="depth" op="lte" val="2">
                          <dgm:choose name="Name47">
                            <dgm:if name="Name4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4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0">
                          <dgm:choose name="Name51">
                            <dgm:if name="Name52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3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54">
                  <dgm:if name="Name55" func="var" arg="hierBranch" op="equ" val="l">
                    <dgm:choose name="Name56">
                      <dgm:if name="Name57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58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59" func="var" arg="hierBranch" op="equ" val="r">
                    <dgm:choose name="Name60">
                      <dgm:if name="Name61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2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3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4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65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6">
                    <dgm:if name="Name67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8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9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70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 styleLbl="node1">
                    <dgm:varLst>
                      <dgm:chMax/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2" styleLbl="fgAcc1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71">
                    <dgm:if name="Name7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4" func="var" arg="hierBranch" op="equ" val="hang">
                      <dgm:choose name="Name75">
                        <dgm:if name="Name7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78" func="var" arg="hierBranch" op="equ" val="std">
                      <dgm:choose name="Name79">
                        <dgm:if name="Name80" func="var" arg="dir" op="equ" val="norm">
                          <dgm:alg type="hierChild"/>
                        </dgm:if>
                        <dgm:else name="Name8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2" func="var" arg="hierBranch" op="equ" val="init">
                      <dgm:choose name="Name83">
                        <dgm:if name="Name84" func="var" arg="dir" op="equ" val="norm">
                          <dgm:alg type="hierChild"/>
                        </dgm:if>
                        <dgm:else name="Name85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else name="Name86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87" ref="rep2a"/>
                </dgm:layoutNode>
                <dgm:layoutNode name="hierChild5">
                  <dgm:choose name="Name88">
                    <dgm:if name="Name8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91" ref="rep2b"/>
                </dgm:layoutNode>
              </dgm:layoutNode>
            </dgm:forEach>
          </dgm:layoutNode>
          <dgm:layoutNode name="hierChild3">
            <dgm:choose name="Name92">
              <dgm:if name="Name93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4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95" axis="precedSib" ptType="parTrans" st="-1" cnt="1">
                <dgm:layoutNode name="Name96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97">
                  <dgm:if name="Name98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99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0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1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02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103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04">
                    <dgm:if name="Name105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6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7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08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 styleLbl="asst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3" styleLbl="fgAcc2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09">
                    <dgm:if name="Name110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11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12" func="var" arg="hierBranch" op="equ" val="hang">
                      <dgm:choose name="Name113">
                        <dgm:if name="Name114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15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16" func="var" arg="hierBranch" op="equ" val="std">
                      <dgm:choose name="Name117">
                        <dgm:if name="Name118" func="var" arg="dir" op="equ" val="norm">
                          <dgm:alg type="hierChild"/>
                        </dgm:if>
                        <dgm:else name="Name119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20" func="var" arg="hierBranch" op="equ" val="init">
                      <dgm:alg type="hierChild"/>
                    </dgm:if>
                    <dgm:else name="Name12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2" ref="rep2a"/>
                </dgm:layoutNode>
                <dgm:layoutNode name="hierChild7">
                  <dgm:choose name="Name123">
                    <dgm:if name="Name12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2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6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7.xml><?xml version="1.0" encoding="utf-8"?>
<dgm:layoutDef xmlns:dgm="http://schemas.openxmlformats.org/drawingml/2006/diagram" xmlns:a="http://schemas.openxmlformats.org/drawingml/2006/main" uniqueId="urn:microsoft.com/office/officeart/2008/layout/NameandTitleOrganizationalChart">
  <dgm:title val=""/>
  <dgm:desc val=""/>
  <dgm:catLst>
    <dgm:cat type="hierarchy" pri="125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Max/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h" fact="0.4"/>
              </dgm:constrLst>
              <dgm:ruleLst>
                <dgm:rule type="primFontSz" val="5" fact="NaN" max="NaN"/>
              </dgm:ruleLst>
            </dgm:layoutNode>
            <dgm:layoutNode name="titleText1" styleLbl="fgAcc0">
              <dgm:varLst>
                <dgm:chMax val="0"/>
                <dgm:chPref val="0"/>
              </dgm:varLst>
              <dgm:alg type="tx">
                <dgm:param type="parTxLTRAlign" val="r"/>
              </dgm:alg>
              <dgm:shape xmlns:r="http://schemas.openxmlformats.org/officeDocument/2006/relationships" type="rect" r:blip="">
                <dgm:adjLst/>
              </dgm:shape>
              <dgm:presOf axis="followSib" ptType="sibTrans" hideLastTrans="0" cnt="1"/>
              <dgm:constrLst>
                <dgm:constr type="primFontSz" val="65"/>
                <dgm:constr type="lMarg" refType="primFontSz" fact="0.2"/>
                <dgm:constr type="rMarg" refType="primFontSz" fact="0.2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1" func="var" arg="hierBranch" op="equ" val="hang">
                    <dgm:layoutNode name="Name4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3">
                    <dgm:layoutNode name="Name44">
                      <dgm:choose name="Name45">
                        <dgm:if name="Name46" axis="self" func="depth" op="lte" val="2">
                          <dgm:choose name="Name47">
                            <dgm:if name="Name4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4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0">
                          <dgm:choose name="Name51">
                            <dgm:if name="Name52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3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54">
                  <dgm:if name="Name55" func="var" arg="hierBranch" op="equ" val="l">
                    <dgm:choose name="Name56">
                      <dgm:if name="Name57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58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59" func="var" arg="hierBranch" op="equ" val="r">
                    <dgm:choose name="Name60">
                      <dgm:if name="Name61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2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3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4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65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6">
                    <dgm:if name="Name67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8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9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70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 styleLbl="node1">
                    <dgm:varLst>
                      <dgm:chMax/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2" styleLbl="fgAcc1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71">
                    <dgm:if name="Name7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4" func="var" arg="hierBranch" op="equ" val="hang">
                      <dgm:choose name="Name75">
                        <dgm:if name="Name7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78" func="var" arg="hierBranch" op="equ" val="std">
                      <dgm:choose name="Name79">
                        <dgm:if name="Name80" func="var" arg="dir" op="equ" val="norm">
                          <dgm:alg type="hierChild"/>
                        </dgm:if>
                        <dgm:else name="Name8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2" func="var" arg="hierBranch" op="equ" val="init">
                      <dgm:choose name="Name83">
                        <dgm:if name="Name84" func="var" arg="dir" op="equ" val="norm">
                          <dgm:alg type="hierChild"/>
                        </dgm:if>
                        <dgm:else name="Name85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else name="Name86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87" ref="rep2a"/>
                </dgm:layoutNode>
                <dgm:layoutNode name="hierChild5">
                  <dgm:choose name="Name88">
                    <dgm:if name="Name8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91" ref="rep2b"/>
                </dgm:layoutNode>
              </dgm:layoutNode>
            </dgm:forEach>
          </dgm:layoutNode>
          <dgm:layoutNode name="hierChild3">
            <dgm:choose name="Name92">
              <dgm:if name="Name93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4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95" axis="precedSib" ptType="parTrans" st="-1" cnt="1">
                <dgm:layoutNode name="Name96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97">
                  <dgm:if name="Name98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99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0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1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02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103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04">
                    <dgm:if name="Name105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6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7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08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 styleLbl="asst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3" styleLbl="fgAcc2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09">
                    <dgm:if name="Name110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11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12" func="var" arg="hierBranch" op="equ" val="hang">
                      <dgm:choose name="Name113">
                        <dgm:if name="Name114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15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16" func="var" arg="hierBranch" op="equ" val="std">
                      <dgm:choose name="Name117">
                        <dgm:if name="Name118" func="var" arg="dir" op="equ" val="norm">
                          <dgm:alg type="hierChild"/>
                        </dgm:if>
                        <dgm:else name="Name119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20" func="var" arg="hierBranch" op="equ" val="init">
                      <dgm:alg type="hierChild"/>
                    </dgm:if>
                    <dgm:else name="Name12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2" ref="rep2a"/>
                </dgm:layoutNode>
                <dgm:layoutNode name="hierChild7">
                  <dgm:choose name="Name123">
                    <dgm:if name="Name12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2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6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NameandTitleOrganizationalChart">
  <dgm:title val=""/>
  <dgm:desc val=""/>
  <dgm:catLst>
    <dgm:cat type="hierarchy" pri="125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Max/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h" fact="0.4"/>
              </dgm:constrLst>
              <dgm:ruleLst>
                <dgm:rule type="primFontSz" val="5" fact="NaN" max="NaN"/>
              </dgm:ruleLst>
            </dgm:layoutNode>
            <dgm:layoutNode name="titleText1" styleLbl="fgAcc0">
              <dgm:varLst>
                <dgm:chMax val="0"/>
                <dgm:chPref val="0"/>
              </dgm:varLst>
              <dgm:alg type="tx">
                <dgm:param type="parTxLTRAlign" val="r"/>
              </dgm:alg>
              <dgm:shape xmlns:r="http://schemas.openxmlformats.org/officeDocument/2006/relationships" type="rect" r:blip="">
                <dgm:adjLst/>
              </dgm:shape>
              <dgm:presOf axis="followSib" ptType="sibTrans" hideLastTrans="0" cnt="1"/>
              <dgm:constrLst>
                <dgm:constr type="primFontSz" val="65"/>
                <dgm:constr type="lMarg" refType="primFontSz" fact="0.2"/>
                <dgm:constr type="rMarg" refType="primFontSz" fact="0.2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1" func="var" arg="hierBranch" op="equ" val="hang">
                    <dgm:layoutNode name="Name4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3">
                    <dgm:layoutNode name="Name44">
                      <dgm:choose name="Name45">
                        <dgm:if name="Name46" axis="self" func="depth" op="lte" val="2">
                          <dgm:choose name="Name47">
                            <dgm:if name="Name4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4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0">
                          <dgm:choose name="Name51">
                            <dgm:if name="Name52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3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54">
                  <dgm:if name="Name55" func="var" arg="hierBranch" op="equ" val="l">
                    <dgm:choose name="Name56">
                      <dgm:if name="Name57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58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59" func="var" arg="hierBranch" op="equ" val="r">
                    <dgm:choose name="Name60">
                      <dgm:if name="Name61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2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3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4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65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6">
                    <dgm:if name="Name67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8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9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70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 styleLbl="node1">
                    <dgm:varLst>
                      <dgm:chMax/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2" styleLbl="fgAcc1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71">
                    <dgm:if name="Name7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4" func="var" arg="hierBranch" op="equ" val="hang">
                      <dgm:choose name="Name75">
                        <dgm:if name="Name7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78" func="var" arg="hierBranch" op="equ" val="std">
                      <dgm:choose name="Name79">
                        <dgm:if name="Name80" func="var" arg="dir" op="equ" val="norm">
                          <dgm:alg type="hierChild"/>
                        </dgm:if>
                        <dgm:else name="Name8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2" func="var" arg="hierBranch" op="equ" val="init">
                      <dgm:choose name="Name83">
                        <dgm:if name="Name84" func="var" arg="dir" op="equ" val="norm">
                          <dgm:alg type="hierChild"/>
                        </dgm:if>
                        <dgm:else name="Name85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else name="Name86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87" ref="rep2a"/>
                </dgm:layoutNode>
                <dgm:layoutNode name="hierChild5">
                  <dgm:choose name="Name88">
                    <dgm:if name="Name8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91" ref="rep2b"/>
                </dgm:layoutNode>
              </dgm:layoutNode>
            </dgm:forEach>
          </dgm:layoutNode>
          <dgm:layoutNode name="hierChild3">
            <dgm:choose name="Name92">
              <dgm:if name="Name93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4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95" axis="precedSib" ptType="parTrans" st="-1" cnt="1">
                <dgm:layoutNode name="Name96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97">
                  <dgm:if name="Name98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99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0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1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02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103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04">
                    <dgm:if name="Name105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6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7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08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 styleLbl="asst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3" styleLbl="fgAcc2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09">
                    <dgm:if name="Name110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11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12" func="var" arg="hierBranch" op="equ" val="hang">
                      <dgm:choose name="Name113">
                        <dgm:if name="Name114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15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16" func="var" arg="hierBranch" op="equ" val="std">
                      <dgm:choose name="Name117">
                        <dgm:if name="Name118" func="var" arg="dir" op="equ" val="norm">
                          <dgm:alg type="hierChild"/>
                        </dgm:if>
                        <dgm:else name="Name119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20" func="var" arg="hierBranch" op="equ" val="init">
                      <dgm:alg type="hierChild"/>
                    </dgm:if>
                    <dgm:else name="Name12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2" ref="rep2a"/>
                </dgm:layoutNode>
                <dgm:layoutNode name="hierChild7">
                  <dgm:choose name="Name123">
                    <dgm:if name="Name12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2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6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NameandTitleOrganizationalChart">
  <dgm:title val=""/>
  <dgm:desc val=""/>
  <dgm:catLst>
    <dgm:cat type="hierarchy" pri="125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Max/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h" fact="0.4"/>
              </dgm:constrLst>
              <dgm:ruleLst>
                <dgm:rule type="primFontSz" val="5" fact="NaN" max="NaN"/>
              </dgm:ruleLst>
            </dgm:layoutNode>
            <dgm:layoutNode name="titleText1" styleLbl="fgAcc0">
              <dgm:varLst>
                <dgm:chMax val="0"/>
                <dgm:chPref val="0"/>
              </dgm:varLst>
              <dgm:alg type="tx">
                <dgm:param type="parTxLTRAlign" val="r"/>
              </dgm:alg>
              <dgm:shape xmlns:r="http://schemas.openxmlformats.org/officeDocument/2006/relationships" type="rect" r:blip="">
                <dgm:adjLst/>
              </dgm:shape>
              <dgm:presOf axis="followSib" ptType="sibTrans" hideLastTrans="0" cnt="1"/>
              <dgm:constrLst>
                <dgm:constr type="primFontSz" val="65"/>
                <dgm:constr type="lMarg" refType="primFontSz" fact="0.2"/>
                <dgm:constr type="rMarg" refType="primFontSz" fact="0.2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1" func="var" arg="hierBranch" op="equ" val="hang">
                    <dgm:layoutNode name="Name4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3">
                    <dgm:layoutNode name="Name44">
                      <dgm:choose name="Name45">
                        <dgm:if name="Name46" axis="self" func="depth" op="lte" val="2">
                          <dgm:choose name="Name47">
                            <dgm:if name="Name4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4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0">
                          <dgm:choose name="Name51">
                            <dgm:if name="Name52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3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54">
                  <dgm:if name="Name55" func="var" arg="hierBranch" op="equ" val="l">
                    <dgm:choose name="Name56">
                      <dgm:if name="Name57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58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59" func="var" arg="hierBranch" op="equ" val="r">
                    <dgm:choose name="Name60">
                      <dgm:if name="Name61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2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3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4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65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6">
                    <dgm:if name="Name67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8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9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70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 styleLbl="node1">
                    <dgm:varLst>
                      <dgm:chMax/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2" styleLbl="fgAcc1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71">
                    <dgm:if name="Name7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4" func="var" arg="hierBranch" op="equ" val="hang">
                      <dgm:choose name="Name75">
                        <dgm:if name="Name7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78" func="var" arg="hierBranch" op="equ" val="std">
                      <dgm:choose name="Name79">
                        <dgm:if name="Name80" func="var" arg="dir" op="equ" val="norm">
                          <dgm:alg type="hierChild"/>
                        </dgm:if>
                        <dgm:else name="Name8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2" func="var" arg="hierBranch" op="equ" val="init">
                      <dgm:choose name="Name83">
                        <dgm:if name="Name84" func="var" arg="dir" op="equ" val="norm">
                          <dgm:alg type="hierChild"/>
                        </dgm:if>
                        <dgm:else name="Name85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else name="Name86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87" ref="rep2a"/>
                </dgm:layoutNode>
                <dgm:layoutNode name="hierChild5">
                  <dgm:choose name="Name88">
                    <dgm:if name="Name8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91" ref="rep2b"/>
                </dgm:layoutNode>
              </dgm:layoutNode>
            </dgm:forEach>
          </dgm:layoutNode>
          <dgm:layoutNode name="hierChild3">
            <dgm:choose name="Name92">
              <dgm:if name="Name93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4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95" axis="precedSib" ptType="parTrans" st="-1" cnt="1">
                <dgm:layoutNode name="Name96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97">
                  <dgm:if name="Name98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99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0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1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02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103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04">
                    <dgm:if name="Name105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6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7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08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 styleLbl="asst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3" styleLbl="fgAcc2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09">
                    <dgm:if name="Name110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11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12" func="var" arg="hierBranch" op="equ" val="hang">
                      <dgm:choose name="Name113">
                        <dgm:if name="Name114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15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16" func="var" arg="hierBranch" op="equ" val="std">
                      <dgm:choose name="Name117">
                        <dgm:if name="Name118" func="var" arg="dir" op="equ" val="norm">
                          <dgm:alg type="hierChild"/>
                        </dgm:if>
                        <dgm:else name="Name119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20" func="var" arg="hierBranch" op="equ" val="init">
                      <dgm:alg type="hierChild"/>
                    </dgm:if>
                    <dgm:else name="Name12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2" ref="rep2a"/>
                </dgm:layoutNode>
                <dgm:layoutNode name="hierChild7">
                  <dgm:choose name="Name123">
                    <dgm:if name="Name12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2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6" ref="rep2b"/>
                </dgm:layoutNode>
              </dgm:layoutNode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NameandTitleOrganizationalChart">
  <dgm:title val=""/>
  <dgm:desc val=""/>
  <dgm:catLst>
    <dgm:cat type="hierarchy" pri="125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Max/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h" fact="0.4"/>
              </dgm:constrLst>
              <dgm:ruleLst>
                <dgm:rule type="primFontSz" val="5" fact="NaN" max="NaN"/>
              </dgm:ruleLst>
            </dgm:layoutNode>
            <dgm:layoutNode name="titleText1" styleLbl="fgAcc0">
              <dgm:varLst>
                <dgm:chMax val="0"/>
                <dgm:chPref val="0"/>
              </dgm:varLst>
              <dgm:alg type="tx">
                <dgm:param type="parTxLTRAlign" val="r"/>
              </dgm:alg>
              <dgm:shape xmlns:r="http://schemas.openxmlformats.org/officeDocument/2006/relationships" type="rect" r:blip="">
                <dgm:adjLst/>
              </dgm:shape>
              <dgm:presOf axis="followSib" ptType="sibTrans" hideLastTrans="0" cnt="1"/>
              <dgm:constrLst>
                <dgm:constr type="primFontSz" val="65"/>
                <dgm:constr type="lMarg" refType="primFontSz" fact="0.2"/>
                <dgm:constr type="rMarg" refType="primFontSz" fact="0.2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1" func="var" arg="hierBranch" op="equ" val="hang">
                    <dgm:layoutNode name="Name4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3">
                    <dgm:layoutNode name="Name44">
                      <dgm:choose name="Name45">
                        <dgm:if name="Name46" axis="self" func="depth" op="lte" val="2">
                          <dgm:choose name="Name47">
                            <dgm:if name="Name4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4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0">
                          <dgm:choose name="Name51">
                            <dgm:if name="Name52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3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54">
                  <dgm:if name="Name55" func="var" arg="hierBranch" op="equ" val="l">
                    <dgm:choose name="Name56">
                      <dgm:if name="Name57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58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59" func="var" arg="hierBranch" op="equ" val="r">
                    <dgm:choose name="Name60">
                      <dgm:if name="Name61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2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3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4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65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6">
                    <dgm:if name="Name67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8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9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70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 styleLbl="node1">
                    <dgm:varLst>
                      <dgm:chMax/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2" styleLbl="fgAcc1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71">
                    <dgm:if name="Name7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4" func="var" arg="hierBranch" op="equ" val="hang">
                      <dgm:choose name="Name75">
                        <dgm:if name="Name7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78" func="var" arg="hierBranch" op="equ" val="std">
                      <dgm:choose name="Name79">
                        <dgm:if name="Name80" func="var" arg="dir" op="equ" val="norm">
                          <dgm:alg type="hierChild"/>
                        </dgm:if>
                        <dgm:else name="Name8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2" func="var" arg="hierBranch" op="equ" val="init">
                      <dgm:choose name="Name83">
                        <dgm:if name="Name84" func="var" arg="dir" op="equ" val="norm">
                          <dgm:alg type="hierChild"/>
                        </dgm:if>
                        <dgm:else name="Name85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else name="Name86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87" ref="rep2a"/>
                </dgm:layoutNode>
                <dgm:layoutNode name="hierChild5">
                  <dgm:choose name="Name88">
                    <dgm:if name="Name8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91" ref="rep2b"/>
                </dgm:layoutNode>
              </dgm:layoutNode>
            </dgm:forEach>
          </dgm:layoutNode>
          <dgm:layoutNode name="hierChild3">
            <dgm:choose name="Name92">
              <dgm:if name="Name93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4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95" axis="precedSib" ptType="parTrans" st="-1" cnt="1">
                <dgm:layoutNode name="Name96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97">
                  <dgm:if name="Name98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99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0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1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02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103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04">
                    <dgm:if name="Name105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6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7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08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 styleLbl="asst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3" styleLbl="fgAcc2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09">
                    <dgm:if name="Name110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11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12" func="var" arg="hierBranch" op="equ" val="hang">
                      <dgm:choose name="Name113">
                        <dgm:if name="Name114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15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16" func="var" arg="hierBranch" op="equ" val="std">
                      <dgm:choose name="Name117">
                        <dgm:if name="Name118" func="var" arg="dir" op="equ" val="norm">
                          <dgm:alg type="hierChild"/>
                        </dgm:if>
                        <dgm:else name="Name119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20" func="var" arg="hierBranch" op="equ" val="init">
                      <dgm:alg type="hierChild"/>
                    </dgm:if>
                    <dgm:else name="Name12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2" ref="rep2a"/>
                </dgm:layoutNode>
                <dgm:layoutNode name="hierChild7">
                  <dgm:choose name="Name123">
                    <dgm:if name="Name12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2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6" ref="rep2b"/>
                </dgm:layoutNode>
              </dgm:layoutNode>
            </dgm:forEach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8/layout/NameandTitleOrganizationalChart">
  <dgm:title val=""/>
  <dgm:desc val=""/>
  <dgm:catLst>
    <dgm:cat type="hierarchy" pri="125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Max/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h" fact="0.4"/>
              </dgm:constrLst>
              <dgm:ruleLst>
                <dgm:rule type="primFontSz" val="5" fact="NaN" max="NaN"/>
              </dgm:ruleLst>
            </dgm:layoutNode>
            <dgm:layoutNode name="titleText1" styleLbl="fgAcc0">
              <dgm:varLst>
                <dgm:chMax val="0"/>
                <dgm:chPref val="0"/>
              </dgm:varLst>
              <dgm:alg type="tx">
                <dgm:param type="parTxLTRAlign" val="r"/>
              </dgm:alg>
              <dgm:shape xmlns:r="http://schemas.openxmlformats.org/officeDocument/2006/relationships" type="rect" r:blip="">
                <dgm:adjLst/>
              </dgm:shape>
              <dgm:presOf axis="followSib" ptType="sibTrans" hideLastTrans="0" cnt="1"/>
              <dgm:constrLst>
                <dgm:constr type="primFontSz" val="65"/>
                <dgm:constr type="lMarg" refType="primFontSz" fact="0.2"/>
                <dgm:constr type="rMarg" refType="primFontSz" fact="0.2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1" func="var" arg="hierBranch" op="equ" val="hang">
                    <dgm:layoutNode name="Name4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3">
                    <dgm:layoutNode name="Name44">
                      <dgm:choose name="Name45">
                        <dgm:if name="Name46" axis="self" func="depth" op="lte" val="2">
                          <dgm:choose name="Name47">
                            <dgm:if name="Name4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4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0">
                          <dgm:choose name="Name51">
                            <dgm:if name="Name52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3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54">
                  <dgm:if name="Name55" func="var" arg="hierBranch" op="equ" val="l">
                    <dgm:choose name="Name56">
                      <dgm:if name="Name57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58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59" func="var" arg="hierBranch" op="equ" val="r">
                    <dgm:choose name="Name60">
                      <dgm:if name="Name61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2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3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4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65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6">
                    <dgm:if name="Name67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8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9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70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 styleLbl="node1">
                    <dgm:varLst>
                      <dgm:chMax/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2" styleLbl="fgAcc1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71">
                    <dgm:if name="Name7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4" func="var" arg="hierBranch" op="equ" val="hang">
                      <dgm:choose name="Name75">
                        <dgm:if name="Name7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78" func="var" arg="hierBranch" op="equ" val="std">
                      <dgm:choose name="Name79">
                        <dgm:if name="Name80" func="var" arg="dir" op="equ" val="norm">
                          <dgm:alg type="hierChild"/>
                        </dgm:if>
                        <dgm:else name="Name8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2" func="var" arg="hierBranch" op="equ" val="init">
                      <dgm:choose name="Name83">
                        <dgm:if name="Name84" func="var" arg="dir" op="equ" val="norm">
                          <dgm:alg type="hierChild"/>
                        </dgm:if>
                        <dgm:else name="Name85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else name="Name86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87" ref="rep2a"/>
                </dgm:layoutNode>
                <dgm:layoutNode name="hierChild5">
                  <dgm:choose name="Name88">
                    <dgm:if name="Name8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91" ref="rep2b"/>
                </dgm:layoutNode>
              </dgm:layoutNode>
            </dgm:forEach>
          </dgm:layoutNode>
          <dgm:layoutNode name="hierChild3">
            <dgm:choose name="Name92">
              <dgm:if name="Name93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4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95" axis="precedSib" ptType="parTrans" st="-1" cnt="1">
                <dgm:layoutNode name="Name96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97">
                  <dgm:if name="Name98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99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0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1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02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103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04">
                    <dgm:if name="Name105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6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7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08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 styleLbl="asst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3" styleLbl="fgAcc2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09">
                    <dgm:if name="Name110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11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12" func="var" arg="hierBranch" op="equ" val="hang">
                      <dgm:choose name="Name113">
                        <dgm:if name="Name114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15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16" func="var" arg="hierBranch" op="equ" val="std">
                      <dgm:choose name="Name117">
                        <dgm:if name="Name118" func="var" arg="dir" op="equ" val="norm">
                          <dgm:alg type="hierChild"/>
                        </dgm:if>
                        <dgm:else name="Name119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20" func="var" arg="hierBranch" op="equ" val="init">
                      <dgm:alg type="hierChild"/>
                    </dgm:if>
                    <dgm:else name="Name12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2" ref="rep2a"/>
                </dgm:layoutNode>
                <dgm:layoutNode name="hierChild7">
                  <dgm:choose name="Name123">
                    <dgm:if name="Name12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2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6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02C943-9139-4833-A873-A2213EAE0D1D}" type="datetimeFigureOut">
              <a:t>13/11/2024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E6061F-8ED5-473F-8EA9-5C623769416F}" type="slidenum"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315053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504B90-27FD-422C-8CC6-2AADAD122D0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199557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42AB2B-46C7-ABDF-F2BB-21A8B34469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2B629810-CFA3-977B-3A46-3FDE67E2CE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DCB3D608-7AF6-55C2-6DB4-D6D02AEC9F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/>
              <a:t>Components</a:t>
            </a:r>
            <a:r>
              <a:rPr lang="es-ES" dirty="0"/>
              <a:t> </a:t>
            </a:r>
            <a:r>
              <a:rPr lang="es-ES" dirty="0" err="1"/>
              <a:t>production</a:t>
            </a:r>
            <a:r>
              <a:rPr lang="es-ES" dirty="0"/>
              <a:t> no se pone porque son COTS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80411CC-8481-B806-9640-2D358EB1CE6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E6061F-8ED5-473F-8EA9-5C623769416F}" type="slidenum">
              <a:rPr lang="es-ES" smtClean="0"/>
              <a:t>16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636560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3C1191-BF08-4154-E19A-CAC0E06D06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1DBC65F0-ED39-ABEB-4169-535F671A091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EBB261B5-0916-772F-3828-649C9DFBD9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/>
              <a:t>Components</a:t>
            </a:r>
            <a:r>
              <a:rPr lang="es-ES" dirty="0"/>
              <a:t> </a:t>
            </a:r>
            <a:r>
              <a:rPr lang="es-ES" dirty="0" err="1"/>
              <a:t>production</a:t>
            </a:r>
            <a:r>
              <a:rPr lang="es-ES" dirty="0"/>
              <a:t> no se pone porque son COTS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42E6866-7B97-3E7C-A1C7-87D7B74E4B5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E6061F-8ED5-473F-8EA9-5C623769416F}" type="slidenum">
              <a:rPr lang="es-ES" smtClean="0"/>
              <a:t>17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367273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8CA6A8-D49C-CE56-12E0-BA36C129B9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0A6865CA-C4EC-0292-9B75-BD82314E969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0B44FD55-5169-7633-8E95-20B5C2FE5D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/>
              <a:t>Components</a:t>
            </a:r>
            <a:r>
              <a:rPr lang="es-ES" dirty="0"/>
              <a:t> </a:t>
            </a:r>
            <a:r>
              <a:rPr lang="es-ES" dirty="0" err="1"/>
              <a:t>production</a:t>
            </a:r>
            <a:r>
              <a:rPr lang="es-ES" dirty="0"/>
              <a:t> no se pone porque son COTS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57C8E2B-32CE-F7BE-4F75-1360FAA2A1D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E6061F-8ED5-473F-8EA9-5C623769416F}" type="slidenum">
              <a:rPr lang="es-ES" smtClean="0"/>
              <a:t>18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192487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D96022-8462-1FCA-8BBA-BF208BBA7F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E7905C67-6E99-62D3-9EC4-E249656F727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E512045C-0CA0-CDD8-0549-32E7CE8B5D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He </a:t>
            </a:r>
            <a:r>
              <a:rPr lang="en-US" dirty="0" err="1">
                <a:cs typeface="Calibri"/>
              </a:rPr>
              <a:t>quitado</a:t>
            </a:r>
            <a:r>
              <a:rPr lang="en-US" dirty="0">
                <a:cs typeface="Calibri"/>
              </a:rPr>
              <a:t> components production </a:t>
            </a:r>
            <a:r>
              <a:rPr lang="en-US" dirty="0" err="1">
                <a:cs typeface="Calibri"/>
              </a:rPr>
              <a:t>porque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vamos</a:t>
            </a:r>
            <a:r>
              <a:rPr lang="en-US" dirty="0">
                <a:cs typeface="Calibri"/>
              </a:rPr>
              <a:t> a </a:t>
            </a:r>
            <a:r>
              <a:rPr lang="en-US" dirty="0" err="1">
                <a:cs typeface="Calibri"/>
              </a:rPr>
              <a:t>comprar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el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paquete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hecho</a:t>
            </a:r>
            <a:endParaRPr lang="en-US" dirty="0">
              <a:cs typeface="Calibri"/>
            </a:endParaRP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FAC5AEE-4878-44D3-C72A-D92CD29616C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E6061F-8ED5-473F-8EA9-5C623769416F}" type="slidenum">
              <a:t>19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203253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8CA6A8-D49C-CE56-12E0-BA36C129B9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0A6865CA-C4EC-0292-9B75-BD82314E969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0B44FD55-5169-7633-8E95-20B5C2FE5D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err="1"/>
              <a:t>Components</a:t>
            </a:r>
            <a:r>
              <a:rPr lang="es-ES"/>
              <a:t> </a:t>
            </a:r>
            <a:r>
              <a:rPr lang="es-ES" err="1"/>
              <a:t>production</a:t>
            </a:r>
            <a:r>
              <a:rPr lang="es-ES"/>
              <a:t> no se pone porque son COTS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57C8E2B-32CE-F7BE-4F75-1360FAA2A1D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E6061F-8ED5-473F-8EA9-5C623769416F}" type="slidenum">
              <a:rPr lang="es-ES" smtClean="0"/>
              <a:t>20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132305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err="1"/>
              <a:t>Components</a:t>
            </a:r>
            <a:r>
              <a:rPr lang="es-ES"/>
              <a:t> </a:t>
            </a:r>
            <a:r>
              <a:rPr lang="es-ES" err="1"/>
              <a:t>production</a:t>
            </a:r>
            <a:r>
              <a:rPr lang="es-ES"/>
              <a:t> no se pone porque son COTS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E6061F-8ED5-473F-8EA9-5C623769416F}" type="slidenum">
              <a:rPr lang="es-ES" smtClean="0"/>
              <a:t>21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117422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err="1"/>
              <a:t>Components</a:t>
            </a:r>
            <a:r>
              <a:rPr lang="es-ES"/>
              <a:t> </a:t>
            </a:r>
            <a:r>
              <a:rPr lang="es-ES" err="1"/>
              <a:t>production</a:t>
            </a:r>
            <a:r>
              <a:rPr lang="es-ES"/>
              <a:t> no se pone porque son COTS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E6061F-8ED5-473F-8EA9-5C623769416F}" type="slidenum">
              <a:rPr lang="es-ES" smtClean="0"/>
              <a:t>22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682101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827DBA-E82D-D063-629B-D409772559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865CADF-309D-DE1E-FDAE-9E5A92E457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2DA3871-99B2-D4F3-C813-C88AF825F7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68571A1-D9C7-030E-A5C2-D327665383B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504B90-27FD-422C-8CC6-2AADAD122D0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146280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3C1191-BF08-4154-E19A-CAC0E06D06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1DBC65F0-ED39-ABEB-4169-535F671A091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EBB261B5-0916-772F-3828-649C9DFBD9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err="1"/>
              <a:t>Components</a:t>
            </a:r>
            <a:r>
              <a:rPr lang="es-ES"/>
              <a:t> </a:t>
            </a:r>
            <a:r>
              <a:rPr lang="es-ES" err="1"/>
              <a:t>production</a:t>
            </a:r>
            <a:r>
              <a:rPr lang="es-ES"/>
              <a:t> no se pone porque son COTS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42E6866-7B97-3E7C-A1C7-87D7B74E4B5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E6061F-8ED5-473F-8EA9-5C623769416F}" type="slidenum">
              <a:rPr lang="es-ES" smtClean="0"/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694297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3C1191-BF08-4154-E19A-CAC0E06D06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1DBC65F0-ED39-ABEB-4169-535F671A091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EBB261B5-0916-772F-3828-649C9DFBD9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err="1"/>
              <a:t>Components</a:t>
            </a:r>
            <a:r>
              <a:rPr lang="es-ES"/>
              <a:t> </a:t>
            </a:r>
            <a:r>
              <a:rPr lang="es-ES" err="1"/>
              <a:t>production</a:t>
            </a:r>
            <a:r>
              <a:rPr lang="es-ES"/>
              <a:t> no se pone porque son COTS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42E6866-7B97-3E7C-A1C7-87D7B74E4B5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E6061F-8ED5-473F-8EA9-5C623769416F}" type="slidenum">
              <a:rPr lang="es-ES" smtClean="0"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80812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3C1191-BF08-4154-E19A-CAC0E06D06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1DBC65F0-ED39-ABEB-4169-535F671A091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EBB261B5-0916-772F-3828-649C9DFBD9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err="1"/>
              <a:t>Components</a:t>
            </a:r>
            <a:r>
              <a:rPr lang="es-ES"/>
              <a:t> </a:t>
            </a:r>
            <a:r>
              <a:rPr lang="es-ES" err="1"/>
              <a:t>production</a:t>
            </a:r>
            <a:r>
              <a:rPr lang="es-ES"/>
              <a:t> no se pone porque son COTS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42E6866-7B97-3E7C-A1C7-87D7B74E4B5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E6061F-8ED5-473F-8EA9-5C623769416F}" type="slidenum">
              <a:rPr lang="es-ES" smtClean="0"/>
              <a:t>11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090362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7A3867-C042-BEA5-A7EF-4C203C5537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EFDADF24-D6DB-B399-6A6A-0AACA0D6CD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9099C795-3AFD-DF15-3882-0BCFD4D54C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He </a:t>
            </a:r>
            <a:r>
              <a:rPr lang="en-US" err="1">
                <a:cs typeface="Calibri"/>
              </a:rPr>
              <a:t>quitado</a:t>
            </a:r>
            <a:r>
              <a:rPr lang="en-US">
                <a:cs typeface="Calibri"/>
              </a:rPr>
              <a:t> components production </a:t>
            </a:r>
            <a:r>
              <a:rPr lang="en-US" err="1">
                <a:cs typeface="Calibri"/>
              </a:rPr>
              <a:t>porque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vamos</a:t>
            </a:r>
            <a:r>
              <a:rPr lang="en-US">
                <a:cs typeface="Calibri"/>
              </a:rPr>
              <a:t> a </a:t>
            </a:r>
            <a:r>
              <a:rPr lang="en-US" err="1">
                <a:cs typeface="Calibri"/>
              </a:rPr>
              <a:t>comprar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el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paquete</a:t>
            </a:r>
            <a:r>
              <a:rPr lang="en-US">
                <a:cs typeface="Calibri"/>
              </a:rPr>
              <a:t> hecho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2818865-682B-955F-4E48-5386B78C1E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E6061F-8ED5-473F-8EA9-5C623769416F}" type="slidenum">
              <a:t>12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077178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He </a:t>
            </a:r>
            <a:r>
              <a:rPr lang="en-US" err="1">
                <a:cs typeface="Calibri"/>
              </a:rPr>
              <a:t>quitado</a:t>
            </a:r>
            <a:r>
              <a:rPr lang="en-US">
                <a:cs typeface="Calibri"/>
              </a:rPr>
              <a:t> components production </a:t>
            </a:r>
            <a:r>
              <a:rPr lang="en-US" err="1">
                <a:cs typeface="Calibri"/>
              </a:rPr>
              <a:t>porque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vamos</a:t>
            </a:r>
            <a:r>
              <a:rPr lang="en-US">
                <a:cs typeface="Calibri"/>
              </a:rPr>
              <a:t> a </a:t>
            </a:r>
            <a:r>
              <a:rPr lang="en-US" err="1">
                <a:cs typeface="Calibri"/>
              </a:rPr>
              <a:t>comprar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el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paquete</a:t>
            </a:r>
            <a:r>
              <a:rPr lang="en-US">
                <a:cs typeface="Calibri"/>
              </a:rPr>
              <a:t> hecho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E6061F-8ED5-473F-8EA9-5C623769416F}" type="slidenum">
              <a:t>13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458480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/>
              <a:t>Components</a:t>
            </a:r>
            <a:r>
              <a:rPr lang="es-ES" dirty="0"/>
              <a:t> </a:t>
            </a:r>
            <a:r>
              <a:rPr lang="es-ES" dirty="0" err="1"/>
              <a:t>production</a:t>
            </a:r>
            <a:r>
              <a:rPr lang="es-ES" dirty="0"/>
              <a:t> no se pone porque son COTS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E6061F-8ED5-473F-8EA9-5C623769416F}" type="slidenum">
              <a:rPr lang="es-ES" smtClean="0"/>
              <a:t>14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71409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He </a:t>
            </a:r>
            <a:r>
              <a:rPr lang="en-US" dirty="0" err="1">
                <a:cs typeface="Calibri"/>
              </a:rPr>
              <a:t>quitado</a:t>
            </a:r>
            <a:r>
              <a:rPr lang="en-US" dirty="0">
                <a:cs typeface="Calibri"/>
              </a:rPr>
              <a:t> components production </a:t>
            </a:r>
            <a:r>
              <a:rPr lang="en-US" dirty="0" err="1">
                <a:cs typeface="Calibri"/>
              </a:rPr>
              <a:t>porque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vamos</a:t>
            </a:r>
            <a:r>
              <a:rPr lang="en-US" dirty="0">
                <a:cs typeface="Calibri"/>
              </a:rPr>
              <a:t> a </a:t>
            </a:r>
            <a:r>
              <a:rPr lang="en-US" dirty="0" err="1">
                <a:cs typeface="Calibri"/>
              </a:rPr>
              <a:t>comprar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el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paquete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hecho</a:t>
            </a:r>
            <a:endParaRPr lang="en-US" dirty="0">
              <a:cs typeface="Calibri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E6061F-8ED5-473F-8EA9-5C623769416F}" type="slidenum">
              <a:t>15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13765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F1E161D-3911-833D-607A-723A1EBF2A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3981D35-323C-81B9-3CC7-5073B210F9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B605608-2F49-F97E-3356-49924306BF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176AF-986B-484E-8542-CD06199E8DAB}" type="datetimeFigureOut">
              <a:rPr lang="es-ES" smtClean="0"/>
              <a:t>13/11/2024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4C77A56-DF39-EFEA-C057-F645416A95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92C4820-1084-0F39-3D24-84B6AC7AFB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AA154-ED00-49BD-ADE9-2BCEC96BC23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949061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40CA56-1312-505A-BC59-473A03CC4D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FD6AB063-3808-E0B9-B291-0E28AEF712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0486465-A3D7-CE67-9192-F2E7904713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176AF-986B-484E-8542-CD06199E8DAB}" type="datetimeFigureOut">
              <a:rPr lang="es-ES" smtClean="0"/>
              <a:t>13/11/2024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85591F7-6159-6B60-C60B-3BE068A52A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B68626A-D5C6-24FD-1CDD-3DAB73508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AA154-ED00-49BD-ADE9-2BCEC96BC23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793332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268505B7-8283-6C4F-10F8-CD7216CBC3C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6CB18023-4ACC-B482-3B1A-3ABC2C6639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70B0FEB-B5D3-56EB-BD83-BD38FFE844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176AF-986B-484E-8542-CD06199E8DAB}" type="datetimeFigureOut">
              <a:rPr lang="es-ES" smtClean="0"/>
              <a:t>13/11/2024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B069580-E961-42BC-6914-2485F032BA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311F41A-2208-DEBC-EE30-93F4A5836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AA154-ED00-49BD-ADE9-2BCEC96BC23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633958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ED3D6733-6F27-4404-AB51-585418F146E5}" type="datetimeFigureOut">
              <a:rPr lang="ko-KR" altLang="en-US" smtClean="0"/>
              <a:pPr/>
              <a:t>2024-11-13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/>
            </a:lvl1pPr>
          </a:lstStyle>
          <a:p>
            <a:fld id="{EE6BC638-39B7-4287-91A7-2A3DDA573295}" type="slidenum">
              <a:rPr lang="ko-KR" altLang="en-US" smtClean="0"/>
              <a:pPr/>
              <a:t>‹Nº›</a:t>
            </a:fld>
            <a:endParaRPr lang="ko-KR" altLang="en-US"/>
          </a:p>
        </p:txBody>
      </p:sp>
      <p:sp>
        <p:nvSpPr>
          <p:cNvPr id="9" name="제목 1"/>
          <p:cNvSpPr>
            <a:spLocks noGrp="1"/>
          </p:cNvSpPr>
          <p:nvPr>
            <p:ph type="ctrTitle"/>
          </p:nvPr>
        </p:nvSpPr>
        <p:spPr>
          <a:xfrm>
            <a:off x="609600" y="2393830"/>
            <a:ext cx="10972800" cy="1107178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lvl1pPr mar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en-US" altLang="ko-KR" sz="54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1323071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2024-11-13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‹Nº›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30625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날짜 개체 틀 1"/>
          <p:cNvSpPr>
            <a:spLocks noGrp="1"/>
          </p:cNvSpPr>
          <p:nvPr>
            <p:ph type="dt" sz="half" idx="10"/>
          </p:nvPr>
        </p:nvSpPr>
        <p:spPr>
          <a:xfrm>
            <a:off x="609600" y="6429397"/>
            <a:ext cx="2844800" cy="292079"/>
          </a:xfrm>
        </p:spPr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2024-11-13</a:t>
            </a:fld>
            <a:endParaRPr lang="ko-KR" altLang="en-US"/>
          </a:p>
        </p:txBody>
      </p:sp>
      <p:sp>
        <p:nvSpPr>
          <p:cNvPr id="9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4165600" y="6429397"/>
            <a:ext cx="3860800" cy="292079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10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737600" y="6429397"/>
            <a:ext cx="2844800" cy="292079"/>
          </a:xfrm>
        </p:spPr>
        <p:txBody>
          <a:bodyPr/>
          <a:lstStyle/>
          <a:p>
            <a:fld id="{EE6BC638-39B7-4287-91A7-2A3DDA573295}" type="slidenum">
              <a:rPr lang="ko-KR" altLang="en-US" smtClean="0"/>
              <a:pPr/>
              <a:t>‹Nº›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72762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9349" y="87429"/>
            <a:ext cx="10214928" cy="796908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2024-11-13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‹Nº›</a:t>
            </a:fld>
            <a:endParaRPr lang="ko-KR" altLang="en-US"/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527382" y="1196752"/>
            <a:ext cx="11203367" cy="5169718"/>
          </a:xfrm>
        </p:spPr>
        <p:txBody>
          <a:bodyPr>
            <a:normAutofit/>
          </a:bodyPr>
          <a:lstStyle>
            <a:lvl1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2pPr>
            <a:lvl3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3pPr>
            <a:lvl4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4pPr>
            <a:lvl5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8819907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" y="6500835"/>
            <a:ext cx="2844800" cy="220641"/>
          </a:xfrm>
        </p:spPr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2024-11-13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5600" y="6500835"/>
            <a:ext cx="3860800" cy="220641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7600" y="6500835"/>
            <a:ext cx="2844800" cy="220641"/>
          </a:xfrm>
        </p:spPr>
        <p:txBody>
          <a:bodyPr/>
          <a:lstStyle/>
          <a:p>
            <a:fld id="{EE6BC638-39B7-4287-91A7-2A3DDA573295}" type="slidenum">
              <a:rPr lang="ko-KR" altLang="en-US" smtClean="0"/>
              <a:pPr/>
              <a:t>‹Nº›</a:t>
            </a:fld>
            <a:endParaRPr lang="ko-KR" altLang="en-US"/>
          </a:p>
        </p:txBody>
      </p:sp>
      <p:sp>
        <p:nvSpPr>
          <p:cNvPr id="11" name="내용 개체 틀 2"/>
          <p:cNvSpPr>
            <a:spLocks noGrp="1"/>
          </p:cNvSpPr>
          <p:nvPr>
            <p:ph idx="1"/>
          </p:nvPr>
        </p:nvSpPr>
        <p:spPr>
          <a:xfrm>
            <a:off x="527382" y="1196752"/>
            <a:ext cx="11203367" cy="5169718"/>
          </a:xfrm>
        </p:spPr>
        <p:txBody>
          <a:bodyPr>
            <a:normAutofit/>
          </a:bodyPr>
          <a:lstStyle>
            <a:lvl1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2pPr>
            <a:lvl3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3pPr>
            <a:lvl4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4pPr>
            <a:lvl5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239349" y="87429"/>
            <a:ext cx="10214928" cy="796908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28767239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2024-11-13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‹Nº›</a:t>
            </a:fld>
            <a:endParaRPr lang="ko-KR" altLang="en-US"/>
          </a:p>
        </p:txBody>
      </p:sp>
      <p:sp>
        <p:nvSpPr>
          <p:cNvPr id="6" name="제목 1"/>
          <p:cNvSpPr>
            <a:spLocks noGrp="1"/>
          </p:cNvSpPr>
          <p:nvPr>
            <p:ph type="ctrTitle"/>
          </p:nvPr>
        </p:nvSpPr>
        <p:spPr>
          <a:xfrm>
            <a:off x="2569532" y="2708921"/>
            <a:ext cx="7052936" cy="1296144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lvl1pPr mar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70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0818747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8F1D67-E9F0-CCA0-23B4-BB537B28D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81B4101-BCE9-44DA-0DD2-7906597A1C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9472384-A4EA-8514-BC86-92A06D1F07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176AF-986B-484E-8542-CD06199E8DAB}" type="datetimeFigureOut">
              <a:rPr lang="es-ES" smtClean="0"/>
              <a:t>13/11/2024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488536E-2119-B518-9181-5F5B2D7C81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446671B-728E-C912-87CE-5B5844BAD4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AA154-ED00-49BD-ADE9-2BCEC96BC23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392769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813651-04DA-7961-72CE-4AC32559EB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91695F8-EF50-B1D9-1753-29E0D203CB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EFB88C9-3A09-410C-BDBC-7418DFC23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176AF-986B-484E-8542-CD06199E8DAB}" type="datetimeFigureOut">
              <a:rPr lang="es-ES" smtClean="0"/>
              <a:t>13/11/2024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2A95507-C451-07A9-673E-5948F84704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1A9E0DE-BB27-6E7B-D5BF-C2329C3D8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AA154-ED00-49BD-ADE9-2BCEC96BC23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732477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96ED95-D2DA-A118-34CF-5633F4F01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A51B136-0815-C4DB-10E3-BCB47280FD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01C65CD7-AB1B-49D6-1A28-19C13BF513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A4807384-07A3-EAEA-0AEA-3451341A48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176AF-986B-484E-8542-CD06199E8DAB}" type="datetimeFigureOut">
              <a:rPr lang="es-ES" smtClean="0"/>
              <a:t>13/11/2024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054396A-622F-691D-6501-1858D3FCC8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6F00927-8E7E-1A11-0B6E-619CC4030A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AA154-ED00-49BD-ADE9-2BCEC96BC23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398044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608207-7506-BD4C-0A87-099E103920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D546E6C-FDDC-1868-34DA-2A022F2026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E8F4A48-19B8-5105-D96F-70B02C66BD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E3470CA0-D85E-0B66-C6EA-6FB11A9E7E7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1B74484A-5662-BB70-48C9-93642BCA719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CA48B51E-7871-B31D-B228-13F46EED8C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176AF-986B-484E-8542-CD06199E8DAB}" type="datetimeFigureOut">
              <a:rPr lang="es-ES" smtClean="0"/>
              <a:t>13/11/2024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6B37F92E-A447-82B3-049E-75525CD2E5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0085D625-616A-CB6A-6C6B-B99F7B5D68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AA154-ED00-49BD-ADE9-2BCEC96BC23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100444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2BE444-7EE2-8AE0-D9FD-47C7D57B27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088C4778-796B-4146-3222-AFFF506DFF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176AF-986B-484E-8542-CD06199E8DAB}" type="datetimeFigureOut">
              <a:rPr lang="es-ES" smtClean="0"/>
              <a:t>13/11/2024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A89192E0-2C38-69BD-1CA4-1EFF70F8E9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CFF8BFBF-F38A-A40C-9B8A-4ADCD21FC6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AA154-ED00-49BD-ADE9-2BCEC96BC23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531187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B076D0C9-96FB-B2D6-9685-031885FDA3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176AF-986B-484E-8542-CD06199E8DAB}" type="datetimeFigureOut">
              <a:rPr lang="es-ES" smtClean="0"/>
              <a:t>13/11/2024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97CED143-013A-A098-C1E7-62F489EA1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5600553-FEB5-F3B2-C212-C08BED8CB0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AA154-ED00-49BD-ADE9-2BCEC96BC23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120427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83731F-0763-CF73-0A9F-3D69E50FE2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86657BE-0CDB-8C72-ACA7-D6BA5AAC6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C1ED67E-BFB6-7745-E81C-142B93FC4E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74F227B-D702-1EEF-3366-1C0F6DA80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176AF-986B-484E-8542-CD06199E8DAB}" type="datetimeFigureOut">
              <a:rPr lang="es-ES" smtClean="0"/>
              <a:t>13/11/2024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BB614C2-1382-0D12-20F8-A0FA12A6F5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F799F3D-DB26-37D1-217B-0A908D2F2D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AA154-ED00-49BD-ADE9-2BCEC96BC23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981574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C59749-FC7D-7BBB-7806-0ED10FD01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37F695A0-3C86-19B3-6972-2625E61B3D2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A6D1D47-B3C4-6CE8-9646-E4FCBBC56F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3264882-2C4A-6BC1-3118-3C1D6FB81E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176AF-986B-484E-8542-CD06199E8DAB}" type="datetimeFigureOut">
              <a:rPr lang="es-ES" smtClean="0"/>
              <a:t>13/11/2024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8E98D622-B466-820A-5120-85D56E11E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A65EF88-F16A-E474-F3B4-000139D79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AA154-ED00-49BD-ADE9-2BCEC96BC23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417615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5C475072-32C8-47F7-87F3-E3FC9224B9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A0305B5-BAA1-CEC4-65AA-EA2027B18D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E78EF10-8282-8C8A-DFB8-383E0EB4057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CD176AF-986B-484E-8542-CD06199E8DAB}" type="datetimeFigureOut">
              <a:rPr lang="es-ES" smtClean="0"/>
              <a:t>13/11/2024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2DE0DB3-2D2D-D8F7-7890-ACCF02016C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DB74ED6-0550-29B1-7B3B-5A94CE630E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3DAA154-ED00-49BD-ADE9-2BCEC96BC23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542328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19026"/>
            <a:ext cx="10972800" cy="7969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062021"/>
            <a:ext cx="10972800" cy="5286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429397"/>
            <a:ext cx="28448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2024-11-13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429397"/>
            <a:ext cx="38608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429397"/>
            <a:ext cx="28448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‹Nº›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61691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</p:sldLayoutIdLst>
  <p:txStyles>
    <p:titleStyle>
      <a:lvl1pPr algn="l" defTabSz="914400" rtl="0" eaLnBrk="1" latinLnBrk="1" hangingPunct="1">
        <a:spcBef>
          <a:spcPct val="0"/>
        </a:spcBef>
        <a:buNone/>
        <a:defRPr lang="ko-KR" altLang="en-US" sz="3500" kern="1200">
          <a:solidFill>
            <a:sysClr val="windowText" lastClr="000000"/>
          </a:solidFill>
          <a:latin typeface="맑은 고딕" pitchFamily="50" charset="-127"/>
          <a:ea typeface="맑은 고딕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25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lang="ko-KR" altLang="en-US" sz="18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4.xml"/><Relationship Id="rId13" Type="http://schemas.openxmlformats.org/officeDocument/2006/relationships/image" Target="../media/image7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12" Type="http://schemas.microsoft.com/office/2007/relationships/diagramDrawing" Target="../diagrams/drawing4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3.xml"/><Relationship Id="rId11" Type="http://schemas.openxmlformats.org/officeDocument/2006/relationships/diagramColors" Target="../diagrams/colors4.xml"/><Relationship Id="rId5" Type="http://schemas.openxmlformats.org/officeDocument/2006/relationships/diagramQuickStyle" Target="../diagrams/quickStyle3.xml"/><Relationship Id="rId10" Type="http://schemas.openxmlformats.org/officeDocument/2006/relationships/diagramQuickStyle" Target="../diagrams/quickStyle4.xml"/><Relationship Id="rId4" Type="http://schemas.openxmlformats.org/officeDocument/2006/relationships/diagramLayout" Target="../diagrams/layout3.xml"/><Relationship Id="rId9" Type="http://schemas.openxmlformats.org/officeDocument/2006/relationships/diagramLayout" Target="../diagrams/layout4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6.xml"/><Relationship Id="rId13" Type="http://schemas.openxmlformats.org/officeDocument/2006/relationships/image" Target="../media/image7.pn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12" Type="http://schemas.microsoft.com/office/2007/relationships/diagramDrawing" Target="../diagrams/drawing6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5.xml"/><Relationship Id="rId11" Type="http://schemas.openxmlformats.org/officeDocument/2006/relationships/diagramColors" Target="../diagrams/colors6.xml"/><Relationship Id="rId5" Type="http://schemas.openxmlformats.org/officeDocument/2006/relationships/diagramQuickStyle" Target="../diagrams/quickStyle5.xml"/><Relationship Id="rId10" Type="http://schemas.openxmlformats.org/officeDocument/2006/relationships/diagramQuickStyle" Target="../diagrams/quickStyle6.xml"/><Relationship Id="rId4" Type="http://schemas.openxmlformats.org/officeDocument/2006/relationships/diagramLayout" Target="../diagrams/layout5.xml"/><Relationship Id="rId9" Type="http://schemas.openxmlformats.org/officeDocument/2006/relationships/diagramLayout" Target="../diagrams/layout6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8.xml"/><Relationship Id="rId13" Type="http://schemas.openxmlformats.org/officeDocument/2006/relationships/image" Target="../media/image7.png"/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12" Type="http://schemas.microsoft.com/office/2007/relationships/diagramDrawing" Target="../diagrams/drawing8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7.xml"/><Relationship Id="rId11" Type="http://schemas.openxmlformats.org/officeDocument/2006/relationships/diagramColors" Target="../diagrams/colors8.xml"/><Relationship Id="rId5" Type="http://schemas.openxmlformats.org/officeDocument/2006/relationships/diagramQuickStyle" Target="../diagrams/quickStyle7.xml"/><Relationship Id="rId10" Type="http://schemas.openxmlformats.org/officeDocument/2006/relationships/diagramQuickStyle" Target="../diagrams/quickStyle8.xml"/><Relationship Id="rId4" Type="http://schemas.openxmlformats.org/officeDocument/2006/relationships/diagramLayout" Target="../diagrams/layout7.xml"/><Relationship Id="rId9" Type="http://schemas.openxmlformats.org/officeDocument/2006/relationships/diagramLayout" Target="../diagrams/layout8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0.xml"/><Relationship Id="rId13" Type="http://schemas.openxmlformats.org/officeDocument/2006/relationships/image" Target="../media/image7.png"/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12" Type="http://schemas.microsoft.com/office/2007/relationships/diagramDrawing" Target="../diagrams/drawing10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9.xml"/><Relationship Id="rId11" Type="http://schemas.openxmlformats.org/officeDocument/2006/relationships/diagramColors" Target="../diagrams/colors10.xml"/><Relationship Id="rId5" Type="http://schemas.openxmlformats.org/officeDocument/2006/relationships/diagramQuickStyle" Target="../diagrams/quickStyle9.xml"/><Relationship Id="rId10" Type="http://schemas.openxmlformats.org/officeDocument/2006/relationships/diagramQuickStyle" Target="../diagrams/quickStyle10.xml"/><Relationship Id="rId4" Type="http://schemas.openxmlformats.org/officeDocument/2006/relationships/diagramLayout" Target="../diagrams/layout9.xml"/><Relationship Id="rId9" Type="http://schemas.openxmlformats.org/officeDocument/2006/relationships/diagramLayout" Target="../diagrams/layout10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2.xml"/><Relationship Id="rId13" Type="http://schemas.openxmlformats.org/officeDocument/2006/relationships/image" Target="../media/image7.png"/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12" Type="http://schemas.microsoft.com/office/2007/relationships/diagramDrawing" Target="../diagrams/drawing1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1.xml"/><Relationship Id="rId11" Type="http://schemas.openxmlformats.org/officeDocument/2006/relationships/diagramColors" Target="../diagrams/colors12.xml"/><Relationship Id="rId5" Type="http://schemas.openxmlformats.org/officeDocument/2006/relationships/diagramQuickStyle" Target="../diagrams/quickStyle11.xml"/><Relationship Id="rId10" Type="http://schemas.openxmlformats.org/officeDocument/2006/relationships/diagramQuickStyle" Target="../diagrams/quickStyle12.xml"/><Relationship Id="rId4" Type="http://schemas.openxmlformats.org/officeDocument/2006/relationships/diagramLayout" Target="../diagrams/layout11.xml"/><Relationship Id="rId9" Type="http://schemas.openxmlformats.org/officeDocument/2006/relationships/diagramLayout" Target="../diagrams/layout1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4.xml"/><Relationship Id="rId13" Type="http://schemas.openxmlformats.org/officeDocument/2006/relationships/image" Target="../media/image7.png"/><Relationship Id="rId3" Type="http://schemas.openxmlformats.org/officeDocument/2006/relationships/diagramData" Target="../diagrams/data13.xml"/><Relationship Id="rId7" Type="http://schemas.microsoft.com/office/2007/relationships/diagramDrawing" Target="../diagrams/drawing13.xml"/><Relationship Id="rId12" Type="http://schemas.microsoft.com/office/2007/relationships/diagramDrawing" Target="../diagrams/drawing14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3.xml"/><Relationship Id="rId11" Type="http://schemas.openxmlformats.org/officeDocument/2006/relationships/diagramColors" Target="../diagrams/colors14.xml"/><Relationship Id="rId5" Type="http://schemas.openxmlformats.org/officeDocument/2006/relationships/diagramQuickStyle" Target="../diagrams/quickStyle13.xml"/><Relationship Id="rId10" Type="http://schemas.openxmlformats.org/officeDocument/2006/relationships/diagramQuickStyle" Target="../diagrams/quickStyle14.xml"/><Relationship Id="rId4" Type="http://schemas.openxmlformats.org/officeDocument/2006/relationships/diagramLayout" Target="../diagrams/layout13.xml"/><Relationship Id="rId9" Type="http://schemas.openxmlformats.org/officeDocument/2006/relationships/diagramLayout" Target="../diagrams/layout14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6.xml"/><Relationship Id="rId13" Type="http://schemas.openxmlformats.org/officeDocument/2006/relationships/image" Target="../media/image7.png"/><Relationship Id="rId3" Type="http://schemas.openxmlformats.org/officeDocument/2006/relationships/diagramData" Target="../diagrams/data15.xml"/><Relationship Id="rId7" Type="http://schemas.microsoft.com/office/2007/relationships/diagramDrawing" Target="../diagrams/drawing15.xml"/><Relationship Id="rId12" Type="http://schemas.microsoft.com/office/2007/relationships/diagramDrawing" Target="../diagrams/drawing16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5.xml"/><Relationship Id="rId11" Type="http://schemas.openxmlformats.org/officeDocument/2006/relationships/diagramColors" Target="../diagrams/colors16.xml"/><Relationship Id="rId5" Type="http://schemas.openxmlformats.org/officeDocument/2006/relationships/diagramQuickStyle" Target="../diagrams/quickStyle15.xml"/><Relationship Id="rId10" Type="http://schemas.openxmlformats.org/officeDocument/2006/relationships/diagramQuickStyle" Target="../diagrams/quickStyle16.xml"/><Relationship Id="rId4" Type="http://schemas.openxmlformats.org/officeDocument/2006/relationships/diagramLayout" Target="../diagrams/layout15.xml"/><Relationship Id="rId9" Type="http://schemas.openxmlformats.org/officeDocument/2006/relationships/diagramLayout" Target="../diagrams/layout16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8.xml"/><Relationship Id="rId13" Type="http://schemas.openxmlformats.org/officeDocument/2006/relationships/image" Target="../media/image7.png"/><Relationship Id="rId3" Type="http://schemas.openxmlformats.org/officeDocument/2006/relationships/diagramData" Target="../diagrams/data17.xml"/><Relationship Id="rId7" Type="http://schemas.microsoft.com/office/2007/relationships/diagramDrawing" Target="../diagrams/drawing17.xml"/><Relationship Id="rId12" Type="http://schemas.microsoft.com/office/2007/relationships/diagramDrawing" Target="../diagrams/drawing18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7.xml"/><Relationship Id="rId11" Type="http://schemas.openxmlformats.org/officeDocument/2006/relationships/diagramColors" Target="../diagrams/colors18.xml"/><Relationship Id="rId5" Type="http://schemas.openxmlformats.org/officeDocument/2006/relationships/diagramQuickStyle" Target="../diagrams/quickStyle17.xml"/><Relationship Id="rId10" Type="http://schemas.openxmlformats.org/officeDocument/2006/relationships/diagramQuickStyle" Target="../diagrams/quickStyle18.xml"/><Relationship Id="rId4" Type="http://schemas.openxmlformats.org/officeDocument/2006/relationships/diagramLayout" Target="../diagrams/layout17.xml"/><Relationship Id="rId9" Type="http://schemas.openxmlformats.org/officeDocument/2006/relationships/diagramLayout" Target="../diagrams/layout18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0.xml"/><Relationship Id="rId13" Type="http://schemas.openxmlformats.org/officeDocument/2006/relationships/image" Target="../media/image7.png"/><Relationship Id="rId3" Type="http://schemas.openxmlformats.org/officeDocument/2006/relationships/diagramData" Target="../diagrams/data19.xml"/><Relationship Id="rId7" Type="http://schemas.microsoft.com/office/2007/relationships/diagramDrawing" Target="../diagrams/drawing19.xml"/><Relationship Id="rId12" Type="http://schemas.microsoft.com/office/2007/relationships/diagramDrawing" Target="../diagrams/drawing20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9.xml"/><Relationship Id="rId11" Type="http://schemas.openxmlformats.org/officeDocument/2006/relationships/diagramColors" Target="../diagrams/colors20.xml"/><Relationship Id="rId5" Type="http://schemas.openxmlformats.org/officeDocument/2006/relationships/diagramQuickStyle" Target="../diagrams/quickStyle19.xml"/><Relationship Id="rId10" Type="http://schemas.openxmlformats.org/officeDocument/2006/relationships/diagramQuickStyle" Target="../diagrams/quickStyle20.xml"/><Relationship Id="rId4" Type="http://schemas.openxmlformats.org/officeDocument/2006/relationships/diagramLayout" Target="../diagrams/layout19.xml"/><Relationship Id="rId9" Type="http://schemas.openxmlformats.org/officeDocument/2006/relationships/diagramLayout" Target="../diagrams/layout20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2.xml"/><Relationship Id="rId13" Type="http://schemas.openxmlformats.org/officeDocument/2006/relationships/image" Target="../media/image7.png"/><Relationship Id="rId3" Type="http://schemas.openxmlformats.org/officeDocument/2006/relationships/diagramData" Target="../diagrams/data21.xml"/><Relationship Id="rId7" Type="http://schemas.microsoft.com/office/2007/relationships/diagramDrawing" Target="../diagrams/drawing21.xml"/><Relationship Id="rId12" Type="http://schemas.microsoft.com/office/2007/relationships/diagramDrawing" Target="../diagrams/drawing22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21.xml"/><Relationship Id="rId11" Type="http://schemas.openxmlformats.org/officeDocument/2006/relationships/diagramColors" Target="../diagrams/colors22.xml"/><Relationship Id="rId5" Type="http://schemas.openxmlformats.org/officeDocument/2006/relationships/diagramQuickStyle" Target="../diagrams/quickStyle21.xml"/><Relationship Id="rId10" Type="http://schemas.openxmlformats.org/officeDocument/2006/relationships/diagramQuickStyle" Target="../diagrams/quickStyle22.xml"/><Relationship Id="rId4" Type="http://schemas.openxmlformats.org/officeDocument/2006/relationships/diagramLayout" Target="../diagrams/layout21.xml"/><Relationship Id="rId9" Type="http://schemas.openxmlformats.org/officeDocument/2006/relationships/diagramLayout" Target="../diagrams/layout2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slideLayout" Target="../slideLayouts/slideLayout15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4.xml"/><Relationship Id="rId13" Type="http://schemas.openxmlformats.org/officeDocument/2006/relationships/image" Target="../media/image7.png"/><Relationship Id="rId3" Type="http://schemas.openxmlformats.org/officeDocument/2006/relationships/diagramData" Target="../diagrams/data23.xml"/><Relationship Id="rId7" Type="http://schemas.microsoft.com/office/2007/relationships/diagramDrawing" Target="../diagrams/drawing23.xml"/><Relationship Id="rId12" Type="http://schemas.microsoft.com/office/2007/relationships/diagramDrawing" Target="../diagrams/drawing24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23.xml"/><Relationship Id="rId11" Type="http://schemas.openxmlformats.org/officeDocument/2006/relationships/diagramColors" Target="../diagrams/colors24.xml"/><Relationship Id="rId5" Type="http://schemas.openxmlformats.org/officeDocument/2006/relationships/diagramQuickStyle" Target="../diagrams/quickStyle23.xml"/><Relationship Id="rId10" Type="http://schemas.openxmlformats.org/officeDocument/2006/relationships/diagramQuickStyle" Target="../diagrams/quickStyle24.xml"/><Relationship Id="rId4" Type="http://schemas.openxmlformats.org/officeDocument/2006/relationships/diagramLayout" Target="../diagrams/layout23.xml"/><Relationship Id="rId9" Type="http://schemas.openxmlformats.org/officeDocument/2006/relationships/diagramLayout" Target="../diagrams/layout24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6.xml"/><Relationship Id="rId13" Type="http://schemas.openxmlformats.org/officeDocument/2006/relationships/image" Target="../media/image7.png"/><Relationship Id="rId3" Type="http://schemas.openxmlformats.org/officeDocument/2006/relationships/diagramData" Target="../diagrams/data25.xml"/><Relationship Id="rId7" Type="http://schemas.microsoft.com/office/2007/relationships/diagramDrawing" Target="../diagrams/drawing25.xml"/><Relationship Id="rId12" Type="http://schemas.microsoft.com/office/2007/relationships/diagramDrawing" Target="../diagrams/drawing26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25.xml"/><Relationship Id="rId11" Type="http://schemas.openxmlformats.org/officeDocument/2006/relationships/diagramColors" Target="../diagrams/colors26.xml"/><Relationship Id="rId5" Type="http://schemas.openxmlformats.org/officeDocument/2006/relationships/diagramQuickStyle" Target="../diagrams/quickStyle25.xml"/><Relationship Id="rId10" Type="http://schemas.openxmlformats.org/officeDocument/2006/relationships/diagramQuickStyle" Target="../diagrams/quickStyle26.xml"/><Relationship Id="rId4" Type="http://schemas.openxmlformats.org/officeDocument/2006/relationships/diagramLayout" Target="../diagrams/layout25.xml"/><Relationship Id="rId9" Type="http://schemas.openxmlformats.org/officeDocument/2006/relationships/diagramLayout" Target="../diagrams/layout26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8.xml"/><Relationship Id="rId13" Type="http://schemas.openxmlformats.org/officeDocument/2006/relationships/image" Target="../media/image7.png"/><Relationship Id="rId3" Type="http://schemas.openxmlformats.org/officeDocument/2006/relationships/diagramData" Target="../diagrams/data27.xml"/><Relationship Id="rId7" Type="http://schemas.microsoft.com/office/2007/relationships/diagramDrawing" Target="../diagrams/drawing27.xml"/><Relationship Id="rId12" Type="http://schemas.microsoft.com/office/2007/relationships/diagramDrawing" Target="../diagrams/drawing28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27.xml"/><Relationship Id="rId11" Type="http://schemas.openxmlformats.org/officeDocument/2006/relationships/diagramColors" Target="../diagrams/colors28.xml"/><Relationship Id="rId5" Type="http://schemas.openxmlformats.org/officeDocument/2006/relationships/diagramQuickStyle" Target="../diagrams/quickStyle27.xml"/><Relationship Id="rId10" Type="http://schemas.openxmlformats.org/officeDocument/2006/relationships/diagramQuickStyle" Target="../diagrams/quickStyle28.xml"/><Relationship Id="rId4" Type="http://schemas.openxmlformats.org/officeDocument/2006/relationships/diagramLayout" Target="../diagrams/layout27.xml"/><Relationship Id="rId9" Type="http://schemas.openxmlformats.org/officeDocument/2006/relationships/diagramLayout" Target="../diagrams/layout2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slideLayout" Target="../slideLayouts/slideLayout15.xml"/><Relationship Id="rId1" Type="http://schemas.openxmlformats.org/officeDocument/2006/relationships/themeOverride" Target="../theme/themeOverride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13" Type="http://schemas.openxmlformats.org/officeDocument/2006/relationships/image" Target="../media/image7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1676400" y="3030941"/>
            <a:ext cx="9144000" cy="1107178"/>
          </a:xfrm>
        </p:spPr>
        <p:txBody>
          <a:bodyPr/>
          <a:lstStyle/>
          <a:p>
            <a:r>
              <a:rPr lang="es-ES" dirty="0" err="1">
                <a:ea typeface="맑은 고딕"/>
              </a:rPr>
              <a:t>Gantt’s</a:t>
            </a:r>
            <a:r>
              <a:rPr lang="es-ES" dirty="0">
                <a:ea typeface="맑은 고딕"/>
              </a:rPr>
              <a:t> chart</a:t>
            </a:r>
            <a:endParaRPr lang="ko-KR" altLang="en-US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093132A2-DAFF-D5A6-DF62-45E361B102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976" y="169523"/>
            <a:ext cx="4102504" cy="4133536"/>
          </a:xfrm>
          <a:prstGeom prst="ellipse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100ADC-D69B-A355-FE85-033DCA3C15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a 6">
            <a:extLst>
              <a:ext uri="{FF2B5EF4-FFF2-40B4-BE49-F238E27FC236}">
                <a16:creationId xmlns:a16="http://schemas.microsoft.com/office/drawing/2014/main" id="{4172DBD7-84A0-A03F-725E-B141B59814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01237138"/>
              </p:ext>
            </p:extLst>
          </p:nvPr>
        </p:nvGraphicFramePr>
        <p:xfrm>
          <a:off x="0" y="-1"/>
          <a:ext cx="12192000" cy="68694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2" name="Diagrama 1">
            <a:extLst>
              <a:ext uri="{FF2B5EF4-FFF2-40B4-BE49-F238E27FC236}">
                <a16:creationId xmlns:a16="http://schemas.microsoft.com/office/drawing/2014/main" id="{0E32D601-BACE-D322-CDF5-972A97C549EB}"/>
              </a:ext>
            </a:extLst>
          </p:cNvPr>
          <p:cNvGraphicFramePr/>
          <p:nvPr/>
        </p:nvGraphicFramePr>
        <p:xfrm>
          <a:off x="296092" y="261258"/>
          <a:ext cx="2090056" cy="1576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pic>
        <p:nvPicPr>
          <p:cNvPr id="3" name="Imagen 2">
            <a:extLst>
              <a:ext uri="{FF2B5EF4-FFF2-40B4-BE49-F238E27FC236}">
                <a16:creationId xmlns:a16="http://schemas.microsoft.com/office/drawing/2014/main" id="{9718EBD8-8A7A-F5D7-DC46-DCDAA85C7F7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349172" y="340659"/>
            <a:ext cx="1091223" cy="1099477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3960770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100ADC-D69B-A355-FE85-033DCA3C15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a 6">
            <a:extLst>
              <a:ext uri="{FF2B5EF4-FFF2-40B4-BE49-F238E27FC236}">
                <a16:creationId xmlns:a16="http://schemas.microsoft.com/office/drawing/2014/main" id="{4172DBD7-84A0-A03F-725E-B141B59814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4608331"/>
              </p:ext>
            </p:extLst>
          </p:nvPr>
        </p:nvGraphicFramePr>
        <p:xfrm>
          <a:off x="3256998" y="1544213"/>
          <a:ext cx="6922071" cy="37588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2" name="Diagrama 1">
            <a:extLst>
              <a:ext uri="{FF2B5EF4-FFF2-40B4-BE49-F238E27FC236}">
                <a16:creationId xmlns:a16="http://schemas.microsoft.com/office/drawing/2014/main" id="{0E32D601-BACE-D322-CDF5-972A97C549EB}"/>
              </a:ext>
            </a:extLst>
          </p:cNvPr>
          <p:cNvGraphicFramePr/>
          <p:nvPr/>
        </p:nvGraphicFramePr>
        <p:xfrm>
          <a:off x="296092" y="261258"/>
          <a:ext cx="2090056" cy="1576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pic>
        <p:nvPicPr>
          <p:cNvPr id="3" name="Imagen 2">
            <a:extLst>
              <a:ext uri="{FF2B5EF4-FFF2-40B4-BE49-F238E27FC236}">
                <a16:creationId xmlns:a16="http://schemas.microsoft.com/office/drawing/2014/main" id="{330B750D-2D26-0AAD-2067-F4C0690C313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349172" y="340659"/>
            <a:ext cx="1091223" cy="1099477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7813563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9038D6-055F-0D94-8E8D-F6A89447DF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a 6">
            <a:extLst>
              <a:ext uri="{FF2B5EF4-FFF2-40B4-BE49-F238E27FC236}">
                <a16:creationId xmlns:a16="http://schemas.microsoft.com/office/drawing/2014/main" id="{17234DD5-5089-F923-C683-E4973B9A701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57013805"/>
              </p:ext>
            </p:extLst>
          </p:nvPr>
        </p:nvGraphicFramePr>
        <p:xfrm>
          <a:off x="0" y="0"/>
          <a:ext cx="12192000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4" name="Diagrama 3">
            <a:extLst>
              <a:ext uri="{FF2B5EF4-FFF2-40B4-BE49-F238E27FC236}">
                <a16:creationId xmlns:a16="http://schemas.microsoft.com/office/drawing/2014/main" id="{CCE59F9F-BDCD-3BC5-2D36-8E89B3DFDD2B}"/>
              </a:ext>
            </a:extLst>
          </p:cNvPr>
          <p:cNvGraphicFramePr/>
          <p:nvPr/>
        </p:nvGraphicFramePr>
        <p:xfrm>
          <a:off x="296092" y="261258"/>
          <a:ext cx="2090056" cy="1576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pic>
        <p:nvPicPr>
          <p:cNvPr id="2" name="Imagen 1">
            <a:extLst>
              <a:ext uri="{FF2B5EF4-FFF2-40B4-BE49-F238E27FC236}">
                <a16:creationId xmlns:a16="http://schemas.microsoft.com/office/drawing/2014/main" id="{089B78C5-9911-7FFD-E6AF-B6F19356390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349172" y="340659"/>
            <a:ext cx="1091223" cy="1099477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2119276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a 6">
            <a:extLst>
              <a:ext uri="{FF2B5EF4-FFF2-40B4-BE49-F238E27FC236}">
                <a16:creationId xmlns:a16="http://schemas.microsoft.com/office/drawing/2014/main" id="{8AE66447-E3C4-823E-352C-182CA5B4CE9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99157130"/>
              </p:ext>
            </p:extLst>
          </p:nvPr>
        </p:nvGraphicFramePr>
        <p:xfrm>
          <a:off x="0" y="-1"/>
          <a:ext cx="12192000" cy="68580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2" name="Diagrama 1">
            <a:extLst>
              <a:ext uri="{FF2B5EF4-FFF2-40B4-BE49-F238E27FC236}">
                <a16:creationId xmlns:a16="http://schemas.microsoft.com/office/drawing/2014/main" id="{4D0E0D9D-8706-E2D6-F560-1153A1256E7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55597031"/>
              </p:ext>
            </p:extLst>
          </p:nvPr>
        </p:nvGraphicFramePr>
        <p:xfrm>
          <a:off x="296092" y="261258"/>
          <a:ext cx="2090056" cy="1576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pic>
        <p:nvPicPr>
          <p:cNvPr id="3" name="Imagen 2">
            <a:extLst>
              <a:ext uri="{FF2B5EF4-FFF2-40B4-BE49-F238E27FC236}">
                <a16:creationId xmlns:a16="http://schemas.microsoft.com/office/drawing/2014/main" id="{3070CCEC-867E-FD8B-5DD0-1C6F8225566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349172" y="340659"/>
            <a:ext cx="1091223" cy="1099477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66618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a 6">
            <a:extLst>
              <a:ext uri="{FF2B5EF4-FFF2-40B4-BE49-F238E27FC236}">
                <a16:creationId xmlns:a16="http://schemas.microsoft.com/office/drawing/2014/main" id="{8AE66447-E3C4-823E-352C-182CA5B4CE9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69382855"/>
              </p:ext>
            </p:extLst>
          </p:nvPr>
        </p:nvGraphicFramePr>
        <p:xfrm>
          <a:off x="0" y="0"/>
          <a:ext cx="12192000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2" name="Diagrama 1">
            <a:extLst>
              <a:ext uri="{FF2B5EF4-FFF2-40B4-BE49-F238E27FC236}">
                <a16:creationId xmlns:a16="http://schemas.microsoft.com/office/drawing/2014/main" id="{E831FE51-A3BD-B1A3-0139-6D47E922643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55597031"/>
              </p:ext>
            </p:extLst>
          </p:nvPr>
        </p:nvGraphicFramePr>
        <p:xfrm>
          <a:off x="296092" y="261258"/>
          <a:ext cx="2090056" cy="1576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pic>
        <p:nvPicPr>
          <p:cNvPr id="3" name="Imagen 2">
            <a:extLst>
              <a:ext uri="{FF2B5EF4-FFF2-40B4-BE49-F238E27FC236}">
                <a16:creationId xmlns:a16="http://schemas.microsoft.com/office/drawing/2014/main" id="{012FFCB4-E3B7-4FBE-7096-18E944F02C0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349172" y="349624"/>
            <a:ext cx="1091223" cy="1099477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9083675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a 6">
            <a:extLst>
              <a:ext uri="{FF2B5EF4-FFF2-40B4-BE49-F238E27FC236}">
                <a16:creationId xmlns:a16="http://schemas.microsoft.com/office/drawing/2014/main" id="{8AE66447-E3C4-823E-352C-182CA5B4CE9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02718323"/>
              </p:ext>
            </p:extLst>
          </p:nvPr>
        </p:nvGraphicFramePr>
        <p:xfrm>
          <a:off x="0" y="0"/>
          <a:ext cx="12192000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2" name="Diagrama 1">
            <a:extLst>
              <a:ext uri="{FF2B5EF4-FFF2-40B4-BE49-F238E27FC236}">
                <a16:creationId xmlns:a16="http://schemas.microsoft.com/office/drawing/2014/main" id="{3A3D0CE9-986F-A31C-02C4-9903B199FE8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55597031"/>
              </p:ext>
            </p:extLst>
          </p:nvPr>
        </p:nvGraphicFramePr>
        <p:xfrm>
          <a:off x="296092" y="261258"/>
          <a:ext cx="2090056" cy="1576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pic>
        <p:nvPicPr>
          <p:cNvPr id="3" name="Imagen 2">
            <a:extLst>
              <a:ext uri="{FF2B5EF4-FFF2-40B4-BE49-F238E27FC236}">
                <a16:creationId xmlns:a16="http://schemas.microsoft.com/office/drawing/2014/main" id="{3EE47AA9-FD52-BBA2-E8DE-AD1F1233C35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349172" y="340659"/>
            <a:ext cx="1091223" cy="1099477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7160683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3E46D0-2B4B-4644-79E7-655BF2C4E1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a 6">
            <a:extLst>
              <a:ext uri="{FF2B5EF4-FFF2-40B4-BE49-F238E27FC236}">
                <a16:creationId xmlns:a16="http://schemas.microsoft.com/office/drawing/2014/main" id="{4A0A3C9A-A366-F82E-EC46-F0E2985A597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43103678"/>
              </p:ext>
            </p:extLst>
          </p:nvPr>
        </p:nvGraphicFramePr>
        <p:xfrm>
          <a:off x="0" y="0"/>
          <a:ext cx="12192000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2" name="Diagrama 1">
            <a:extLst>
              <a:ext uri="{FF2B5EF4-FFF2-40B4-BE49-F238E27FC236}">
                <a16:creationId xmlns:a16="http://schemas.microsoft.com/office/drawing/2014/main" id="{3B247FC1-C78D-0107-09BD-3FE90DCF052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55597031"/>
              </p:ext>
            </p:extLst>
          </p:nvPr>
        </p:nvGraphicFramePr>
        <p:xfrm>
          <a:off x="296092" y="261258"/>
          <a:ext cx="2090056" cy="1576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pic>
        <p:nvPicPr>
          <p:cNvPr id="3" name="Imagen 2">
            <a:extLst>
              <a:ext uri="{FF2B5EF4-FFF2-40B4-BE49-F238E27FC236}">
                <a16:creationId xmlns:a16="http://schemas.microsoft.com/office/drawing/2014/main" id="{52B12796-8B87-78FB-6297-C177F736FF2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349172" y="340659"/>
            <a:ext cx="1091223" cy="1099477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6355604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100ADC-D69B-A355-FE85-033DCA3C15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a 6">
            <a:extLst>
              <a:ext uri="{FF2B5EF4-FFF2-40B4-BE49-F238E27FC236}">
                <a16:creationId xmlns:a16="http://schemas.microsoft.com/office/drawing/2014/main" id="{4172DBD7-84A0-A03F-725E-B141B59814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44100368"/>
              </p:ext>
            </p:extLst>
          </p:nvPr>
        </p:nvGraphicFramePr>
        <p:xfrm>
          <a:off x="0" y="-1"/>
          <a:ext cx="12192000" cy="68694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2" name="Diagrama 1">
            <a:extLst>
              <a:ext uri="{FF2B5EF4-FFF2-40B4-BE49-F238E27FC236}">
                <a16:creationId xmlns:a16="http://schemas.microsoft.com/office/drawing/2014/main" id="{0E32D601-BACE-D322-CDF5-972A97C549E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55597031"/>
              </p:ext>
            </p:extLst>
          </p:nvPr>
        </p:nvGraphicFramePr>
        <p:xfrm>
          <a:off x="296092" y="261258"/>
          <a:ext cx="2090056" cy="1576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pic>
        <p:nvPicPr>
          <p:cNvPr id="3" name="Imagen 2">
            <a:extLst>
              <a:ext uri="{FF2B5EF4-FFF2-40B4-BE49-F238E27FC236}">
                <a16:creationId xmlns:a16="http://schemas.microsoft.com/office/drawing/2014/main" id="{7956CE5F-6EB6-D258-15E8-C13AFB265AA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349172" y="340659"/>
            <a:ext cx="1091223" cy="1099477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273549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34E319-9508-183E-BCCD-4241D7DF59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a 6">
            <a:extLst>
              <a:ext uri="{FF2B5EF4-FFF2-40B4-BE49-F238E27FC236}">
                <a16:creationId xmlns:a16="http://schemas.microsoft.com/office/drawing/2014/main" id="{DED78221-CB45-DD18-A99C-759D184DD24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68901874"/>
              </p:ext>
            </p:extLst>
          </p:nvPr>
        </p:nvGraphicFramePr>
        <p:xfrm>
          <a:off x="0" y="0"/>
          <a:ext cx="12191999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2" name="Diagrama 1">
            <a:extLst>
              <a:ext uri="{FF2B5EF4-FFF2-40B4-BE49-F238E27FC236}">
                <a16:creationId xmlns:a16="http://schemas.microsoft.com/office/drawing/2014/main" id="{25028B94-FF57-BD46-CF15-26FE641D680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55597031"/>
              </p:ext>
            </p:extLst>
          </p:nvPr>
        </p:nvGraphicFramePr>
        <p:xfrm>
          <a:off x="296092" y="261258"/>
          <a:ext cx="2090056" cy="1576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pic>
        <p:nvPicPr>
          <p:cNvPr id="3" name="Imagen 2">
            <a:extLst>
              <a:ext uri="{FF2B5EF4-FFF2-40B4-BE49-F238E27FC236}">
                <a16:creationId xmlns:a16="http://schemas.microsoft.com/office/drawing/2014/main" id="{4B978887-73AB-6DD3-ADDA-598A3F3CDC9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349172" y="340659"/>
            <a:ext cx="1091223" cy="1099477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6572241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2A6184-1475-7FB8-DBB4-E644479567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a 6">
            <a:extLst>
              <a:ext uri="{FF2B5EF4-FFF2-40B4-BE49-F238E27FC236}">
                <a16:creationId xmlns:a16="http://schemas.microsoft.com/office/drawing/2014/main" id="{B9F4847F-2FAA-1B52-70F7-B5AA1A7CA7A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87330689"/>
              </p:ext>
            </p:extLst>
          </p:nvPr>
        </p:nvGraphicFramePr>
        <p:xfrm>
          <a:off x="0" y="0"/>
          <a:ext cx="12192000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2" name="Diagrama 1">
            <a:extLst>
              <a:ext uri="{FF2B5EF4-FFF2-40B4-BE49-F238E27FC236}">
                <a16:creationId xmlns:a16="http://schemas.microsoft.com/office/drawing/2014/main" id="{72627516-6D57-86BB-3391-5BEEE4FA211F}"/>
              </a:ext>
            </a:extLst>
          </p:cNvPr>
          <p:cNvGraphicFramePr/>
          <p:nvPr/>
        </p:nvGraphicFramePr>
        <p:xfrm>
          <a:off x="296092" y="261258"/>
          <a:ext cx="2090056" cy="1576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pic>
        <p:nvPicPr>
          <p:cNvPr id="3" name="Imagen 2">
            <a:extLst>
              <a:ext uri="{FF2B5EF4-FFF2-40B4-BE49-F238E27FC236}">
                <a16:creationId xmlns:a16="http://schemas.microsoft.com/office/drawing/2014/main" id="{ACDB05B1-1874-AE96-677B-E819F94F692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349172" y="340659"/>
            <a:ext cx="1091223" cy="1099477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5594802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Escala de tiempo&#10;&#10;Descripción generada automáticamente con confianza media">
            <a:extLst>
              <a:ext uri="{FF2B5EF4-FFF2-40B4-BE49-F238E27FC236}">
                <a16:creationId xmlns:a16="http://schemas.microsoft.com/office/drawing/2014/main" id="{38DDCE52-514E-AB51-83A6-812B916A11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2616" y="1269000"/>
            <a:ext cx="8466767" cy="4320000"/>
          </a:xfrm>
          <a:prstGeom prst="rect">
            <a:avLst/>
          </a:prstGeom>
        </p:spPr>
      </p:pic>
      <p:sp>
        <p:nvSpPr>
          <p:cNvPr id="4" name="Título 3">
            <a:extLst>
              <a:ext uri="{FF2B5EF4-FFF2-40B4-BE49-F238E27FC236}">
                <a16:creationId xmlns:a16="http://schemas.microsoft.com/office/drawing/2014/main" id="{218FF115-06C4-995F-F9F2-3B49EFD55B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Phase</a:t>
            </a:r>
            <a:r>
              <a:rPr lang="es-ES" dirty="0"/>
              <a:t> 0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71A2927D-56EE-D2AE-57CE-F6B21AD59E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63054" y="0"/>
            <a:ext cx="1091223" cy="1099477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3029983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34E319-9508-183E-BCCD-4241D7DF59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a 6">
            <a:extLst>
              <a:ext uri="{FF2B5EF4-FFF2-40B4-BE49-F238E27FC236}">
                <a16:creationId xmlns:a16="http://schemas.microsoft.com/office/drawing/2014/main" id="{DED78221-CB45-DD18-A99C-759D184DD24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65104197"/>
              </p:ext>
            </p:extLst>
          </p:nvPr>
        </p:nvGraphicFramePr>
        <p:xfrm>
          <a:off x="0" y="0"/>
          <a:ext cx="12191999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2" name="Diagrama 1">
            <a:extLst>
              <a:ext uri="{FF2B5EF4-FFF2-40B4-BE49-F238E27FC236}">
                <a16:creationId xmlns:a16="http://schemas.microsoft.com/office/drawing/2014/main" id="{D8DA047B-6589-B93E-813B-D51DD5629B5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55597031"/>
              </p:ext>
            </p:extLst>
          </p:nvPr>
        </p:nvGraphicFramePr>
        <p:xfrm>
          <a:off x="296092" y="261258"/>
          <a:ext cx="2090056" cy="1576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pic>
        <p:nvPicPr>
          <p:cNvPr id="3" name="Imagen 2">
            <a:extLst>
              <a:ext uri="{FF2B5EF4-FFF2-40B4-BE49-F238E27FC236}">
                <a16:creationId xmlns:a16="http://schemas.microsoft.com/office/drawing/2014/main" id="{D6F1E91A-A2EA-E353-3DEE-7200B81C156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349172" y="340659"/>
            <a:ext cx="1091223" cy="1099477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7944627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a 6">
            <a:extLst>
              <a:ext uri="{FF2B5EF4-FFF2-40B4-BE49-F238E27FC236}">
                <a16:creationId xmlns:a16="http://schemas.microsoft.com/office/drawing/2014/main" id="{8AE66447-E3C4-823E-352C-182CA5B4CE9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56806955"/>
              </p:ext>
            </p:extLst>
          </p:nvPr>
        </p:nvGraphicFramePr>
        <p:xfrm>
          <a:off x="0" y="0"/>
          <a:ext cx="12192000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2" name="Diagrama 1">
            <a:extLst>
              <a:ext uri="{FF2B5EF4-FFF2-40B4-BE49-F238E27FC236}">
                <a16:creationId xmlns:a16="http://schemas.microsoft.com/office/drawing/2014/main" id="{E831FE51-A3BD-B1A3-0139-6D47E9226431}"/>
              </a:ext>
            </a:extLst>
          </p:cNvPr>
          <p:cNvGraphicFramePr/>
          <p:nvPr/>
        </p:nvGraphicFramePr>
        <p:xfrm>
          <a:off x="296092" y="261258"/>
          <a:ext cx="2090056" cy="1576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pic>
        <p:nvPicPr>
          <p:cNvPr id="3" name="Imagen 2">
            <a:extLst>
              <a:ext uri="{FF2B5EF4-FFF2-40B4-BE49-F238E27FC236}">
                <a16:creationId xmlns:a16="http://schemas.microsoft.com/office/drawing/2014/main" id="{991879D9-858B-FD71-F890-EADCF969F36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349172" y="340659"/>
            <a:ext cx="1091223" cy="1099477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6358232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a 6">
            <a:extLst>
              <a:ext uri="{FF2B5EF4-FFF2-40B4-BE49-F238E27FC236}">
                <a16:creationId xmlns:a16="http://schemas.microsoft.com/office/drawing/2014/main" id="{8AE66447-E3C4-823E-352C-182CA5B4CE9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53827012"/>
              </p:ext>
            </p:extLst>
          </p:nvPr>
        </p:nvGraphicFramePr>
        <p:xfrm>
          <a:off x="0" y="0"/>
          <a:ext cx="12192000" cy="68579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2" name="Diagrama 1">
            <a:extLst>
              <a:ext uri="{FF2B5EF4-FFF2-40B4-BE49-F238E27FC236}">
                <a16:creationId xmlns:a16="http://schemas.microsoft.com/office/drawing/2014/main" id="{E831FE51-A3BD-B1A3-0139-6D47E9226431}"/>
              </a:ext>
            </a:extLst>
          </p:cNvPr>
          <p:cNvGraphicFramePr/>
          <p:nvPr/>
        </p:nvGraphicFramePr>
        <p:xfrm>
          <a:off x="296092" y="261258"/>
          <a:ext cx="2090056" cy="1576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pic>
        <p:nvPicPr>
          <p:cNvPr id="3" name="Imagen 2">
            <a:extLst>
              <a:ext uri="{FF2B5EF4-FFF2-40B4-BE49-F238E27FC236}">
                <a16:creationId xmlns:a16="http://schemas.microsoft.com/office/drawing/2014/main" id="{4CB5B468-779E-A8EA-329C-C31F9BD406E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349172" y="340659"/>
            <a:ext cx="1091223" cy="1099477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1023482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>
                <a:solidFill>
                  <a:srgbClr val="32C6FF"/>
                </a:solidFill>
              </a:rPr>
              <a:t>T</a:t>
            </a:r>
            <a:r>
              <a:rPr lang="en-US" altLang="ko-KR"/>
              <a:t>HANK YOU</a:t>
            </a:r>
            <a:endParaRPr lang="ko-KR" altLang="en-US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64FBEC72-F800-33EB-3E69-3F0F3B9C72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9829" y="5360895"/>
            <a:ext cx="1224684" cy="1233948"/>
          </a:xfrm>
          <a:prstGeom prst="ellipse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Tabla&#10;&#10;Descripción generada automáticamente">
            <a:extLst>
              <a:ext uri="{FF2B5EF4-FFF2-40B4-BE49-F238E27FC236}">
                <a16:creationId xmlns:a16="http://schemas.microsoft.com/office/drawing/2014/main" id="{BB92ACD5-71F2-42EA-57D1-89C4B3FF4D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1533" y="1269000"/>
            <a:ext cx="9368933" cy="4320000"/>
          </a:xfrm>
          <a:prstGeom prst="rect">
            <a:avLst/>
          </a:prstGeom>
        </p:spPr>
      </p:pic>
      <p:sp>
        <p:nvSpPr>
          <p:cNvPr id="4" name="Título 3">
            <a:extLst>
              <a:ext uri="{FF2B5EF4-FFF2-40B4-BE49-F238E27FC236}">
                <a16:creationId xmlns:a16="http://schemas.microsoft.com/office/drawing/2014/main" id="{6C5A1B56-C745-A5C7-D012-B1EFD9113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Phase</a:t>
            </a:r>
            <a:r>
              <a:rPr lang="es-ES" dirty="0"/>
              <a:t> A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68D848AD-63D2-7BCE-DEE2-FA2558809F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63054" y="0"/>
            <a:ext cx="1091223" cy="1099477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8993217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Gráfico&#10;&#10;Descripción generada automáticamente">
            <a:extLst>
              <a:ext uri="{FF2B5EF4-FFF2-40B4-BE49-F238E27FC236}">
                <a16:creationId xmlns:a16="http://schemas.microsoft.com/office/drawing/2014/main" id="{306DB915-182C-831A-8145-D38A5884BF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4679" y="1269000"/>
            <a:ext cx="9382642" cy="4320000"/>
          </a:xfrm>
          <a:prstGeom prst="rect">
            <a:avLst/>
          </a:prstGeom>
        </p:spPr>
      </p:pic>
      <p:sp>
        <p:nvSpPr>
          <p:cNvPr id="4" name="Título 3">
            <a:extLst>
              <a:ext uri="{FF2B5EF4-FFF2-40B4-BE49-F238E27FC236}">
                <a16:creationId xmlns:a16="http://schemas.microsoft.com/office/drawing/2014/main" id="{975BD590-2EDC-0CDB-E21B-D7714998D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Phase</a:t>
            </a:r>
            <a:r>
              <a:rPr lang="es-ES" dirty="0"/>
              <a:t> B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89995137-D4AB-904B-9CDE-ABE72A6088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3054" y="0"/>
            <a:ext cx="1091223" cy="1099477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1953339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Tabla&#10;&#10;Descripción generada automáticamente con confianza media">
            <a:extLst>
              <a:ext uri="{FF2B5EF4-FFF2-40B4-BE49-F238E27FC236}">
                <a16:creationId xmlns:a16="http://schemas.microsoft.com/office/drawing/2014/main" id="{69945C0A-C51C-910F-7E81-1C5AD80D22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989" y="1269000"/>
            <a:ext cx="9391648" cy="4320000"/>
          </a:xfrm>
          <a:prstGeom prst="rect">
            <a:avLst/>
          </a:prstGeom>
        </p:spPr>
      </p:pic>
      <p:sp>
        <p:nvSpPr>
          <p:cNvPr id="4" name="Título 3">
            <a:extLst>
              <a:ext uri="{FF2B5EF4-FFF2-40B4-BE49-F238E27FC236}">
                <a16:creationId xmlns:a16="http://schemas.microsoft.com/office/drawing/2014/main" id="{CAF4B893-3F48-A0A2-5E40-F9E47364D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Phase</a:t>
            </a:r>
            <a:r>
              <a:rPr lang="es-ES" dirty="0"/>
              <a:t> C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BDA30859-EC3C-ACA4-724D-C5B6868896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3054" y="0"/>
            <a:ext cx="1091223" cy="1099477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7745417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magen que contiene Escala de tiempo&#10;&#10;Descripción generada automáticamente">
            <a:extLst>
              <a:ext uri="{FF2B5EF4-FFF2-40B4-BE49-F238E27FC236}">
                <a16:creationId xmlns:a16="http://schemas.microsoft.com/office/drawing/2014/main" id="{97718287-A640-EE9A-2021-E8AF8DE971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263" y="1269000"/>
            <a:ext cx="9563100" cy="4320000"/>
          </a:xfrm>
          <a:prstGeom prst="rect">
            <a:avLst/>
          </a:prstGeom>
        </p:spPr>
      </p:pic>
      <p:sp>
        <p:nvSpPr>
          <p:cNvPr id="4" name="Título 3">
            <a:extLst>
              <a:ext uri="{FF2B5EF4-FFF2-40B4-BE49-F238E27FC236}">
                <a16:creationId xmlns:a16="http://schemas.microsoft.com/office/drawing/2014/main" id="{0364BC57-FA84-77A1-AC69-45D3BDD7C5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Phase</a:t>
            </a:r>
            <a:r>
              <a:rPr lang="es-ES" dirty="0"/>
              <a:t> D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48297E72-8D7F-7D0C-31F8-7D519348C4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3054" y="0"/>
            <a:ext cx="1091223" cy="1099477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4297766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Escala de tiempo&#10;&#10;Descripción generada automáticamente con confianza media">
            <a:extLst>
              <a:ext uri="{FF2B5EF4-FFF2-40B4-BE49-F238E27FC236}">
                <a16:creationId xmlns:a16="http://schemas.microsoft.com/office/drawing/2014/main" id="{DEDA3B14-4654-E9BD-55EC-EE88B05705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349" y="1430925"/>
            <a:ext cx="8861539" cy="2880000"/>
          </a:xfrm>
          <a:prstGeom prst="rect">
            <a:avLst/>
          </a:prstGeom>
        </p:spPr>
      </p:pic>
      <p:pic>
        <p:nvPicPr>
          <p:cNvPr id="3" name="Imagen 2" descr="Imagen que contiene Gráfico&#10;&#10;Descripción generada automáticamente">
            <a:extLst>
              <a:ext uri="{FF2B5EF4-FFF2-40B4-BE49-F238E27FC236}">
                <a16:creationId xmlns:a16="http://schemas.microsoft.com/office/drawing/2014/main" id="{1401E470-B675-E993-8CFB-DA11FA5212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6813" y="4412775"/>
            <a:ext cx="6486489" cy="1800000"/>
          </a:xfrm>
          <a:prstGeom prst="rect">
            <a:avLst/>
          </a:prstGeom>
        </p:spPr>
      </p:pic>
      <p:sp>
        <p:nvSpPr>
          <p:cNvPr id="8" name="Título 7">
            <a:extLst>
              <a:ext uri="{FF2B5EF4-FFF2-40B4-BE49-F238E27FC236}">
                <a16:creationId xmlns:a16="http://schemas.microsoft.com/office/drawing/2014/main" id="{C279EEA3-DBB6-62B8-8097-A7B9633C4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Phase</a:t>
            </a:r>
            <a:r>
              <a:rPr lang="es-ES" dirty="0"/>
              <a:t> E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2FFEA7D6-56BE-13C7-E6F9-A361EA3F91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63054" y="0"/>
            <a:ext cx="1091223" cy="1099477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1427099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8AB752-EBD2-16A0-585E-3E007B6861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1F03B8D9-020B-4406-FDBF-5CABCC74A4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878541"/>
            <a:ext cx="9144000" cy="1107178"/>
          </a:xfrm>
        </p:spPr>
        <p:txBody>
          <a:bodyPr/>
          <a:lstStyle/>
          <a:p>
            <a:r>
              <a:rPr lang="es-ES" dirty="0">
                <a:ea typeface="맑은 고딕"/>
              </a:rPr>
              <a:t>WBS</a:t>
            </a:r>
            <a:endParaRPr lang="ko-KR" altLang="en-US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F27BD498-A470-6BC3-86B5-F9B7E8F7A7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976" y="169523"/>
            <a:ext cx="4102504" cy="4133536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4607636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100ADC-D69B-A355-FE85-033DCA3C15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a 6">
            <a:extLst>
              <a:ext uri="{FF2B5EF4-FFF2-40B4-BE49-F238E27FC236}">
                <a16:creationId xmlns:a16="http://schemas.microsoft.com/office/drawing/2014/main" id="{4172DBD7-84A0-A03F-725E-B141B59814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6590378"/>
              </p:ext>
            </p:extLst>
          </p:nvPr>
        </p:nvGraphicFramePr>
        <p:xfrm>
          <a:off x="-3141" y="4409"/>
          <a:ext cx="12192796" cy="68493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2" name="Diagrama 1">
            <a:extLst>
              <a:ext uri="{FF2B5EF4-FFF2-40B4-BE49-F238E27FC236}">
                <a16:creationId xmlns:a16="http://schemas.microsoft.com/office/drawing/2014/main" id="{0E32D601-BACE-D322-CDF5-972A97C549EB}"/>
              </a:ext>
            </a:extLst>
          </p:cNvPr>
          <p:cNvGraphicFramePr/>
          <p:nvPr/>
        </p:nvGraphicFramePr>
        <p:xfrm>
          <a:off x="296092" y="261258"/>
          <a:ext cx="2090056" cy="1576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pic>
        <p:nvPicPr>
          <p:cNvPr id="3" name="Imagen 2">
            <a:extLst>
              <a:ext uri="{FF2B5EF4-FFF2-40B4-BE49-F238E27FC236}">
                <a16:creationId xmlns:a16="http://schemas.microsoft.com/office/drawing/2014/main" id="{D4E3C87B-DBF4-FEED-C40D-0B322E54CE3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349172" y="340659"/>
            <a:ext cx="1091223" cy="1099477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35777527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1">
      <a:majorFont>
        <a:latin typeface="Calibri"/>
        <a:ea typeface="맑은 고딕"/>
        <a:cs typeface=""/>
      </a:majorFont>
      <a:minorFont>
        <a:latin typeface="Calibri Light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9246463a-33c0-4dd4-a9e1-7a7f3e81388a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7674CEE75171E44B9B7664D123F36216" ma:contentTypeVersion="15" ma:contentTypeDescription="Crear nuevo documento." ma:contentTypeScope="" ma:versionID="2458b231c5c0a772e097548ee27a565f">
  <xsd:schema xmlns:xsd="http://www.w3.org/2001/XMLSchema" xmlns:xs="http://www.w3.org/2001/XMLSchema" xmlns:p="http://schemas.microsoft.com/office/2006/metadata/properties" xmlns:ns3="9246463a-33c0-4dd4-a9e1-7a7f3e81388a" xmlns:ns4="6fbbd2df-1845-4d63-836c-598ec7b1235c" targetNamespace="http://schemas.microsoft.com/office/2006/metadata/properties" ma:root="true" ma:fieldsID="bdaf9d7bcf9d56abf74eef7b2f784ffa" ns3:_="" ns4:_="">
    <xsd:import namespace="9246463a-33c0-4dd4-a9e1-7a7f3e81388a"/>
    <xsd:import namespace="6fbbd2df-1845-4d63-836c-598ec7b1235c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_activity" minOccurs="0"/>
                <xsd:element ref="ns3:MediaServiceObjectDetectorVersions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SearchProperties" minOccurs="0"/>
                <xsd:element ref="ns3:MediaLengthInSeconds" minOccurs="0"/>
                <xsd:element ref="ns3:MediaServiceDateTaken" minOccurs="0"/>
                <xsd:element ref="ns3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46463a-33c0-4dd4-a9e1-7a7f3e81388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_activity" ma:index="10" nillable="true" ma:displayName="_activity" ma:hidden="true" ma:internalName="_activity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SearchProperties" ma:index="1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  <xsd:element name="MediaServiceDateTaken" ma:index="2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SystemTags" ma:index="2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fbbd2df-1845-4d63-836c-598ec7b1235c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Compartid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Detalles de uso compartido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8" nillable="true" ma:displayName="Hash de la sugerencia para compartir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0019A63-B2DE-4258-9FF7-B6BB461B4761}">
  <ds:schemaRefs>
    <ds:schemaRef ds:uri="http://purl.org/dc/dcmitype/"/>
    <ds:schemaRef ds:uri="6fbbd2df-1845-4d63-836c-598ec7b1235c"/>
    <ds:schemaRef ds:uri="http://www.w3.org/XML/1998/namespace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openxmlformats.org/package/2006/metadata/core-properties"/>
    <ds:schemaRef ds:uri="http://schemas.microsoft.com/office/2006/metadata/properties"/>
    <ds:schemaRef ds:uri="9246463a-33c0-4dd4-a9e1-7a7f3e81388a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D2804BA2-FC8B-4FBF-B8DF-75956EF7187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C6579BA-69E2-4037-AFBA-03C56BF4148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246463a-33c0-4dd4-a9e1-7a7f3e81388a"/>
    <ds:schemaRef ds:uri="6fbbd2df-1845-4d63-836c-598ec7b1235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1230</TotalTime>
  <Words>770</Words>
  <Application>Microsoft Office PowerPoint</Application>
  <PresentationFormat>Panorámica</PresentationFormat>
  <Paragraphs>302</Paragraphs>
  <Slides>23</Slides>
  <Notes>16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23</vt:i4>
      </vt:variant>
    </vt:vector>
  </HeadingPairs>
  <TitlesOfParts>
    <vt:vector size="32" baseType="lpstr">
      <vt:lpstr>굴림체</vt:lpstr>
      <vt:lpstr>맑은 고딕</vt:lpstr>
      <vt:lpstr>Aptos</vt:lpstr>
      <vt:lpstr>Aptos Display</vt:lpstr>
      <vt:lpstr>Arial</vt:lpstr>
      <vt:lpstr>Calibri</vt:lpstr>
      <vt:lpstr>Calibri Light</vt:lpstr>
      <vt:lpstr>Tema de Office</vt:lpstr>
      <vt:lpstr>Office 테마</vt:lpstr>
      <vt:lpstr>Gantt’s chart</vt:lpstr>
      <vt:lpstr>Phase 0</vt:lpstr>
      <vt:lpstr>Phase A</vt:lpstr>
      <vt:lpstr>Phase B</vt:lpstr>
      <vt:lpstr>Phase C</vt:lpstr>
      <vt:lpstr>Phase D</vt:lpstr>
      <vt:lpstr>Phase E</vt:lpstr>
      <vt:lpstr>WBS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CARLA PEREZ PARDO</dc:creator>
  <cp:lastModifiedBy>JOSE FONFRIA GUTIERREZ DE TENA</cp:lastModifiedBy>
  <cp:revision>17</cp:revision>
  <dcterms:created xsi:type="dcterms:W3CDTF">2024-11-11T15:10:53Z</dcterms:created>
  <dcterms:modified xsi:type="dcterms:W3CDTF">2024-11-13T09:53:35Z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0x0101007674CEE75171E44B9B7664D123F36216</vt:lpwstr>
  </property>
</Properties>
</file>